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6" r:id="rId3"/>
    <p:sldId id="257" r:id="rId4"/>
    <p:sldId id="266" r:id="rId5"/>
    <p:sldId id="259" r:id="rId6"/>
    <p:sldId id="270" r:id="rId7"/>
    <p:sldId id="268" r:id="rId8"/>
    <p:sldId id="271" r:id="rId9"/>
    <p:sldId id="272" r:id="rId10"/>
    <p:sldId id="258" r:id="rId11"/>
    <p:sldId id="274" r:id="rId12"/>
    <p:sldId id="261" r:id="rId13"/>
    <p:sldId id="263" r:id="rId14"/>
    <p:sldId id="277" r:id="rId15"/>
    <p:sldId id="278" r:id="rId16"/>
    <p:sldId id="267" r:id="rId17"/>
    <p:sldId id="279" r:id="rId18"/>
    <p:sldId id="28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4A6D4-62F0-4979-B2F4-6858A36D9ACE}" v="3" dt="2024-09-03T13:07:55.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3" d="100"/>
          <a:sy n="63" d="100"/>
        </p:scale>
        <p:origin x="80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ke Gaudet" userId="a56a3084-71c5-42e4-bcfb-c3e134cd831a" providerId="ADAL" clId="{1614A6D4-62F0-4979-B2F4-6858A36D9ACE}"/>
    <pc:docChg chg="undo custSel delSld modSld">
      <pc:chgData name="Blake Gaudet" userId="a56a3084-71c5-42e4-bcfb-c3e134cd831a" providerId="ADAL" clId="{1614A6D4-62F0-4979-B2F4-6858A36D9ACE}" dt="2024-09-03T13:11:24.371" v="132" actId="20577"/>
      <pc:docMkLst>
        <pc:docMk/>
      </pc:docMkLst>
      <pc:sldChg chg="modSp mod">
        <pc:chgData name="Blake Gaudet" userId="a56a3084-71c5-42e4-bcfb-c3e134cd831a" providerId="ADAL" clId="{1614A6D4-62F0-4979-B2F4-6858A36D9ACE}" dt="2024-09-03T13:07:55.917" v="48" actId="20577"/>
        <pc:sldMkLst>
          <pc:docMk/>
          <pc:sldMk cId="2023493412" sldId="257"/>
        </pc:sldMkLst>
        <pc:spChg chg="mod">
          <ac:chgData name="Blake Gaudet" userId="a56a3084-71c5-42e4-bcfb-c3e134cd831a" providerId="ADAL" clId="{1614A6D4-62F0-4979-B2F4-6858A36D9ACE}" dt="2024-09-03T13:07:55.917" v="48" actId="20577"/>
          <ac:spMkLst>
            <pc:docMk/>
            <pc:sldMk cId="2023493412" sldId="257"/>
            <ac:spMk id="3" creationId="{EE6A60DA-7F0D-4F23-84EA-DFD0F2E46E0E}"/>
          </ac:spMkLst>
        </pc:spChg>
      </pc:sldChg>
      <pc:sldChg chg="modSp mod">
        <pc:chgData name="Blake Gaudet" userId="a56a3084-71c5-42e4-bcfb-c3e134cd831a" providerId="ADAL" clId="{1614A6D4-62F0-4979-B2F4-6858A36D9ACE}" dt="2024-09-03T13:09:55.229" v="112" actId="20577"/>
        <pc:sldMkLst>
          <pc:docMk/>
          <pc:sldMk cId="3656761022" sldId="259"/>
        </pc:sldMkLst>
        <pc:spChg chg="mod">
          <ac:chgData name="Blake Gaudet" userId="a56a3084-71c5-42e4-bcfb-c3e134cd831a" providerId="ADAL" clId="{1614A6D4-62F0-4979-B2F4-6858A36D9ACE}" dt="2024-09-03T13:09:55.229" v="112" actId="20577"/>
          <ac:spMkLst>
            <pc:docMk/>
            <pc:sldMk cId="3656761022" sldId="259"/>
            <ac:spMk id="3" creationId="{641FA0BC-5888-43C3-BFB5-D1F3E9AAA76D}"/>
          </ac:spMkLst>
        </pc:spChg>
      </pc:sldChg>
      <pc:sldChg chg="modSp mod">
        <pc:chgData name="Blake Gaudet" userId="a56a3084-71c5-42e4-bcfb-c3e134cd831a" providerId="ADAL" clId="{1614A6D4-62F0-4979-B2F4-6858A36D9ACE}" dt="2024-09-03T13:10:59.070" v="127" actId="20577"/>
        <pc:sldMkLst>
          <pc:docMk/>
          <pc:sldMk cId="0" sldId="263"/>
        </pc:sldMkLst>
        <pc:spChg chg="mod">
          <ac:chgData name="Blake Gaudet" userId="a56a3084-71c5-42e4-bcfb-c3e134cd831a" providerId="ADAL" clId="{1614A6D4-62F0-4979-B2F4-6858A36D9ACE}" dt="2024-09-03T13:10:59.070" v="127" actId="20577"/>
          <ac:spMkLst>
            <pc:docMk/>
            <pc:sldMk cId="0" sldId="263"/>
            <ac:spMk id="136" creationId="{00000000-0000-0000-0000-000000000000}"/>
          </ac:spMkLst>
        </pc:spChg>
      </pc:sldChg>
      <pc:sldChg chg="del">
        <pc:chgData name="Blake Gaudet" userId="a56a3084-71c5-42e4-bcfb-c3e134cd831a" providerId="ADAL" clId="{1614A6D4-62F0-4979-B2F4-6858A36D9ACE}" dt="2024-09-03T13:11:08.123" v="128" actId="47"/>
        <pc:sldMkLst>
          <pc:docMk/>
          <pc:sldMk cId="0" sldId="276"/>
        </pc:sldMkLst>
      </pc:sldChg>
      <pc:sldChg chg="modSp mod">
        <pc:chgData name="Blake Gaudet" userId="a56a3084-71c5-42e4-bcfb-c3e134cd831a" providerId="ADAL" clId="{1614A6D4-62F0-4979-B2F4-6858A36D9ACE}" dt="2024-09-03T13:11:24.371" v="132" actId="20577"/>
        <pc:sldMkLst>
          <pc:docMk/>
          <pc:sldMk cId="0" sldId="279"/>
        </pc:sldMkLst>
        <pc:spChg chg="mod">
          <ac:chgData name="Blake Gaudet" userId="a56a3084-71c5-42e4-bcfb-c3e134cd831a" providerId="ADAL" clId="{1614A6D4-62F0-4979-B2F4-6858A36D9ACE}" dt="2024-09-03T13:11:24.371" v="132" actId="20577"/>
          <ac:spMkLst>
            <pc:docMk/>
            <pc:sldMk cId="0" sldId="279"/>
            <ac:spMk id="186" creationId="{00000000-0000-0000-0000-000000000000}"/>
          </ac:spMkLst>
        </pc:spChg>
      </pc:sldChg>
      <pc:sldChg chg="del">
        <pc:chgData name="Blake Gaudet" userId="a56a3084-71c5-42e4-bcfb-c3e134cd831a" providerId="ADAL" clId="{1614A6D4-62F0-4979-B2F4-6858A36D9ACE}" dt="2024-09-03T13:10:04.966" v="113" actId="47"/>
        <pc:sldMkLst>
          <pc:docMk/>
          <pc:sldMk cId="3615649877"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4491E-FC90-4AD7-A944-A998CDD3E49B}"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D12855-8003-4B83-BA12-D5B7C5906C69}" type="slidenum">
              <a:rPr lang="en-US" smtClean="0"/>
              <a:t>‹#›</a:t>
            </a:fld>
            <a:endParaRPr lang="en-US"/>
          </a:p>
        </p:txBody>
      </p:sp>
    </p:spTree>
    <p:extLst>
      <p:ext uri="{BB962C8B-B14F-4D97-AF65-F5344CB8AC3E}">
        <p14:creationId xmlns:p14="http://schemas.microsoft.com/office/powerpoint/2010/main" val="2802585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04746" lvl="0" indent="-247596" algn="l" rtl="0">
              <a:lnSpc>
                <a:spcPct val="95000"/>
              </a:lnSpc>
              <a:spcBef>
                <a:spcPts val="0"/>
              </a:spcBef>
              <a:spcAft>
                <a:spcPts val="0"/>
              </a:spcAft>
              <a:buClr>
                <a:schemeClr val="dk1"/>
              </a:buClr>
              <a:buSzPts val="1500"/>
              <a:buChar char="•"/>
            </a:pPr>
            <a:r>
              <a:rPr lang="en-US" sz="1500">
                <a:solidFill>
                  <a:schemeClr val="dk1"/>
                </a:solidFill>
              </a:rPr>
              <a:t>Boosters support Back to School Night. </a:t>
            </a:r>
            <a:endParaRPr sz="1500">
              <a:solidFill>
                <a:schemeClr val="dk1"/>
              </a:solidFill>
            </a:endParaRPr>
          </a:p>
          <a:p>
            <a:pPr marL="731391" lvl="1" indent="-272996" algn="l" rtl="0">
              <a:lnSpc>
                <a:spcPct val="95000"/>
              </a:lnSpc>
              <a:spcBef>
                <a:spcPts val="0"/>
              </a:spcBef>
              <a:spcAft>
                <a:spcPts val="0"/>
              </a:spcAft>
              <a:buClr>
                <a:schemeClr val="dk1"/>
              </a:buClr>
              <a:buSzPts val="1500"/>
              <a:buFont typeface="Century Gothic"/>
              <a:buChar char="–"/>
            </a:pPr>
            <a:r>
              <a:rPr lang="en-US" sz="1500">
                <a:solidFill>
                  <a:schemeClr val="dk1"/>
                </a:solidFill>
              </a:rPr>
              <a:t>We use it to share who we are as a club </a:t>
            </a:r>
            <a:endParaRPr sz="1500">
              <a:solidFill>
                <a:schemeClr val="dk1"/>
              </a:solidFill>
            </a:endParaRPr>
          </a:p>
          <a:p>
            <a:pPr marL="731391" lvl="1" indent="-272996" algn="l" rtl="0">
              <a:lnSpc>
                <a:spcPct val="95000"/>
              </a:lnSpc>
              <a:spcBef>
                <a:spcPts val="0"/>
              </a:spcBef>
              <a:spcAft>
                <a:spcPts val="0"/>
              </a:spcAft>
              <a:buClr>
                <a:schemeClr val="dk1"/>
              </a:buClr>
              <a:buSzPts val="1500"/>
              <a:buFont typeface="Century Gothic"/>
              <a:buChar char="–"/>
            </a:pPr>
            <a:r>
              <a:rPr lang="en-US" sz="1500">
                <a:solidFill>
                  <a:schemeClr val="dk1"/>
                </a:solidFill>
              </a:rPr>
              <a:t>Welcome new families and faces</a:t>
            </a:r>
            <a:endParaRPr sz="1500">
              <a:solidFill>
                <a:schemeClr val="dk1"/>
              </a:solidFill>
            </a:endParaRPr>
          </a:p>
          <a:p>
            <a:pPr marL="731391" lvl="1" indent="-272996" algn="l" rtl="0">
              <a:lnSpc>
                <a:spcPct val="95000"/>
              </a:lnSpc>
              <a:spcBef>
                <a:spcPts val="0"/>
              </a:spcBef>
              <a:spcAft>
                <a:spcPts val="0"/>
              </a:spcAft>
              <a:buClr>
                <a:schemeClr val="dk1"/>
              </a:buClr>
              <a:buSzPts val="1500"/>
              <a:buFont typeface="Century Gothic"/>
              <a:buChar char="–"/>
            </a:pPr>
            <a:r>
              <a:rPr lang="en-US" sz="1500">
                <a:solidFill>
                  <a:schemeClr val="dk1"/>
                </a:solidFill>
              </a:rPr>
              <a:t>Increase parent involvement. </a:t>
            </a:r>
            <a:endParaRPr sz="1500">
              <a:solidFill>
                <a:schemeClr val="dk1"/>
              </a:solidFill>
            </a:endParaRPr>
          </a:p>
          <a:p>
            <a:pPr marL="731391" lvl="1" indent="-272996" algn="l" rtl="0">
              <a:lnSpc>
                <a:spcPct val="95000"/>
              </a:lnSpc>
              <a:spcBef>
                <a:spcPts val="0"/>
              </a:spcBef>
              <a:spcAft>
                <a:spcPts val="0"/>
              </a:spcAft>
              <a:buClr>
                <a:schemeClr val="dk1"/>
              </a:buClr>
              <a:buSzPts val="1500"/>
              <a:buFont typeface="Century Gothic"/>
              <a:buChar char="–"/>
            </a:pPr>
            <a:r>
              <a:rPr lang="en-US" sz="1500">
                <a:solidFill>
                  <a:schemeClr val="dk1"/>
                </a:solidFill>
              </a:rPr>
              <a:t>kickoff our Spud-Raiser event.</a:t>
            </a:r>
            <a:endParaRPr sz="1500">
              <a:solidFill>
                <a:schemeClr val="dk1"/>
              </a:solidFill>
            </a:endParaRPr>
          </a:p>
          <a:p>
            <a:pPr marL="0" lvl="0" indent="0" algn="l" rtl="0">
              <a:lnSpc>
                <a:spcPct val="95000"/>
              </a:lnSpc>
              <a:spcBef>
                <a:spcPts val="0"/>
              </a:spcBef>
              <a:spcAft>
                <a:spcPts val="0"/>
              </a:spcAft>
              <a:buClr>
                <a:schemeClr val="dk2"/>
              </a:buClr>
              <a:buSzPts val="1100"/>
              <a:buFont typeface="Arial"/>
              <a:buNone/>
            </a:pPr>
            <a:endParaRPr sz="1500">
              <a:solidFill>
                <a:schemeClr val="dk1"/>
              </a:solidFill>
            </a:endParaRPr>
          </a:p>
          <a:p>
            <a:pPr marL="0" lvl="0" indent="0" algn="l" rtl="0">
              <a:lnSpc>
                <a:spcPct val="95000"/>
              </a:lnSpc>
              <a:spcBef>
                <a:spcPts val="0"/>
              </a:spcBef>
              <a:spcAft>
                <a:spcPts val="0"/>
              </a:spcAft>
              <a:buClr>
                <a:schemeClr val="dk2"/>
              </a:buClr>
              <a:buSzPts val="1100"/>
              <a:buFont typeface="Arial"/>
              <a:buNone/>
            </a:pPr>
            <a:r>
              <a:rPr lang="en-US" sz="1500">
                <a:solidFill>
                  <a:schemeClr val="dk1"/>
                </a:solidFill>
              </a:rPr>
              <a:t>	</a:t>
            </a:r>
            <a:r>
              <a:rPr lang="en-US" sz="1500" i="1">
                <a:solidFill>
                  <a:srgbClr val="374C81"/>
                </a:solidFill>
              </a:rPr>
              <a:t>* this year we were cancelled due to </a:t>
            </a:r>
            <a:br>
              <a:rPr lang="en-US" sz="1500" i="1">
                <a:solidFill>
                  <a:srgbClr val="374C81"/>
                </a:solidFill>
              </a:rPr>
            </a:br>
            <a:r>
              <a:rPr lang="en-US" sz="1500" i="1">
                <a:solidFill>
                  <a:srgbClr val="374C81"/>
                </a:solidFill>
              </a:rPr>
              <a:t>	pandemic restraints.</a:t>
            </a:r>
            <a:endParaRPr sz="1500"/>
          </a:p>
        </p:txBody>
      </p:sp>
      <p:sp>
        <p:nvSpPr>
          <p:cNvPr id="115" name="Google Shape;11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b9eb6decb9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gb9eb6decb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b9eb6decb9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gb9eb6decb9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b9eb6decb9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gb9eb6decb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AC6011C3-B613-47C8-AA7E-E2E1D030C618}" type="datetimeFigureOut">
              <a:rPr lang="en-US" smtClean="0"/>
              <a:t>9/3/2024</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1637EEA8-EF20-4675-B640-9EDBB17B10F0}" type="slidenum">
              <a:rPr lang="en-US" smtClean="0"/>
              <a:t>‹#›</a:t>
            </a:fld>
            <a:endParaRPr lang="en-US"/>
          </a:p>
        </p:txBody>
      </p:sp>
    </p:spTree>
    <p:extLst>
      <p:ext uri="{BB962C8B-B14F-4D97-AF65-F5344CB8AC3E}">
        <p14:creationId xmlns:p14="http://schemas.microsoft.com/office/powerpoint/2010/main" val="36610649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6011C3-B613-47C8-AA7E-E2E1D030C618}"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2667300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6011C3-B613-47C8-AA7E-E2E1D030C618}"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993088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17"/>
          <p:cNvSpPr txBox="1">
            <a:spLocks noGrp="1"/>
          </p:cNvSpPr>
          <p:nvPr>
            <p:ph type="ctrTitle"/>
          </p:nvPr>
        </p:nvSpPr>
        <p:spPr>
          <a:xfrm>
            <a:off x="4673600" y="1498602"/>
            <a:ext cx="7010400" cy="3298825"/>
          </a:xfrm>
          <a:prstGeom prst="rect">
            <a:avLst/>
          </a:prstGeom>
          <a:noFill/>
          <a:ln>
            <a:noFill/>
          </a:ln>
        </p:spPr>
        <p:txBody>
          <a:bodyPr spcFirstLastPara="1" wrap="square" lIns="121875" tIns="60925" rIns="121875" bIns="60925" anchor="b" anchorCtr="0">
            <a:normAutofit/>
          </a:bodyPr>
          <a:lstStyle>
            <a:lvl1pPr lvl="0" algn="l">
              <a:lnSpc>
                <a:spcPct val="90000"/>
              </a:lnSpc>
              <a:spcBef>
                <a:spcPts val="0"/>
              </a:spcBef>
              <a:spcAft>
                <a:spcPts val="0"/>
              </a:spcAft>
              <a:buClr>
                <a:schemeClr val="dk1"/>
              </a:buClr>
              <a:buSzPts val="5400"/>
              <a:buFont typeface="Century Gothic"/>
              <a:buNone/>
              <a:defRPr sz="5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ubTitle" idx="1"/>
          </p:nvPr>
        </p:nvSpPr>
        <p:spPr>
          <a:xfrm>
            <a:off x="4673600" y="4927600"/>
            <a:ext cx="7010400" cy="1244600"/>
          </a:xfrm>
          <a:prstGeom prst="rect">
            <a:avLst/>
          </a:prstGeom>
          <a:noFill/>
          <a:ln>
            <a:noFill/>
          </a:ln>
        </p:spPr>
        <p:txBody>
          <a:bodyPr spcFirstLastPara="1" wrap="square" lIns="121875" tIns="60925" rIns="121875" bIns="60925" anchor="t" anchorCtr="0">
            <a:normAutofit/>
          </a:bodyPr>
          <a:lstStyle>
            <a:lvl1pPr lvl="0" algn="l">
              <a:lnSpc>
                <a:spcPct val="95000"/>
              </a:lnSpc>
              <a:spcBef>
                <a:spcPts val="0"/>
              </a:spcBef>
              <a:spcAft>
                <a:spcPts val="0"/>
              </a:spcAft>
              <a:buClr>
                <a:schemeClr val="dk1"/>
              </a:buClr>
              <a:buSzPts val="2800"/>
              <a:buNone/>
              <a:defRPr sz="2800" b="0">
                <a:solidFill>
                  <a:schemeClr val="dk1"/>
                </a:solidFill>
              </a:defRPr>
            </a:lvl1pPr>
            <a:lvl2pPr lvl="1" algn="ctr">
              <a:lnSpc>
                <a:spcPct val="95000"/>
              </a:lnSpc>
              <a:spcBef>
                <a:spcPts val="1066"/>
              </a:spcBef>
              <a:spcAft>
                <a:spcPts val="0"/>
              </a:spcAft>
              <a:buClr>
                <a:srgbClr val="8E94AB"/>
              </a:buClr>
              <a:buSzPts val="2000"/>
              <a:buNone/>
              <a:defRPr>
                <a:solidFill>
                  <a:srgbClr val="8E94AB"/>
                </a:solidFill>
              </a:defRPr>
            </a:lvl2pPr>
            <a:lvl3pPr lvl="2" algn="ctr">
              <a:lnSpc>
                <a:spcPct val="95000"/>
              </a:lnSpc>
              <a:spcBef>
                <a:spcPts val="1066"/>
              </a:spcBef>
              <a:spcAft>
                <a:spcPts val="0"/>
              </a:spcAft>
              <a:buClr>
                <a:srgbClr val="8E94AB"/>
              </a:buClr>
              <a:buSzPts val="1800"/>
              <a:buNone/>
              <a:defRPr>
                <a:solidFill>
                  <a:srgbClr val="8E94AB"/>
                </a:solidFill>
              </a:defRPr>
            </a:lvl3pPr>
            <a:lvl4pPr lvl="3" algn="ctr">
              <a:lnSpc>
                <a:spcPct val="95000"/>
              </a:lnSpc>
              <a:spcBef>
                <a:spcPts val="1066"/>
              </a:spcBef>
              <a:spcAft>
                <a:spcPts val="0"/>
              </a:spcAft>
              <a:buClr>
                <a:srgbClr val="8E94AB"/>
              </a:buClr>
              <a:buSzPts val="1800"/>
              <a:buNone/>
              <a:defRPr>
                <a:solidFill>
                  <a:srgbClr val="8E94AB"/>
                </a:solidFill>
              </a:defRPr>
            </a:lvl4pPr>
            <a:lvl5pPr lvl="4" algn="ctr">
              <a:lnSpc>
                <a:spcPct val="95000"/>
              </a:lnSpc>
              <a:spcBef>
                <a:spcPts val="1066"/>
              </a:spcBef>
              <a:spcAft>
                <a:spcPts val="0"/>
              </a:spcAft>
              <a:buClr>
                <a:srgbClr val="8E94AB"/>
              </a:buClr>
              <a:buSzPts val="1800"/>
              <a:buNone/>
              <a:defRPr>
                <a:solidFill>
                  <a:srgbClr val="8E94AB"/>
                </a:solidFill>
              </a:defRPr>
            </a:lvl5pPr>
            <a:lvl6pPr lvl="5" algn="ctr">
              <a:lnSpc>
                <a:spcPct val="95000"/>
              </a:lnSpc>
              <a:spcBef>
                <a:spcPts val="1066"/>
              </a:spcBef>
              <a:spcAft>
                <a:spcPts val="0"/>
              </a:spcAft>
              <a:buClr>
                <a:srgbClr val="8E94AB"/>
              </a:buClr>
              <a:buSzPts val="1620"/>
              <a:buNone/>
              <a:defRPr>
                <a:solidFill>
                  <a:srgbClr val="8E94AB"/>
                </a:solidFill>
              </a:defRPr>
            </a:lvl6pPr>
            <a:lvl7pPr lvl="6" algn="ctr">
              <a:lnSpc>
                <a:spcPct val="95000"/>
              </a:lnSpc>
              <a:spcBef>
                <a:spcPts val="1066"/>
              </a:spcBef>
              <a:spcAft>
                <a:spcPts val="0"/>
              </a:spcAft>
              <a:buClr>
                <a:srgbClr val="8E94AB"/>
              </a:buClr>
              <a:buSzPts val="1620"/>
              <a:buNone/>
              <a:defRPr>
                <a:solidFill>
                  <a:srgbClr val="8E94AB"/>
                </a:solidFill>
              </a:defRPr>
            </a:lvl7pPr>
            <a:lvl8pPr lvl="7" algn="ctr">
              <a:lnSpc>
                <a:spcPct val="95000"/>
              </a:lnSpc>
              <a:spcBef>
                <a:spcPts val="1066"/>
              </a:spcBef>
              <a:spcAft>
                <a:spcPts val="0"/>
              </a:spcAft>
              <a:buClr>
                <a:srgbClr val="8E94AB"/>
              </a:buClr>
              <a:buSzPts val="1620"/>
              <a:buNone/>
              <a:defRPr>
                <a:solidFill>
                  <a:srgbClr val="8E94AB"/>
                </a:solidFill>
              </a:defRPr>
            </a:lvl8pPr>
            <a:lvl9pPr lvl="8" algn="ctr">
              <a:lnSpc>
                <a:spcPct val="95000"/>
              </a:lnSpc>
              <a:spcBef>
                <a:spcPts val="1066"/>
              </a:spcBef>
              <a:spcAft>
                <a:spcPts val="0"/>
              </a:spcAft>
              <a:buClr>
                <a:srgbClr val="8E94AB"/>
              </a:buClr>
              <a:buSzPts val="1620"/>
              <a:buNone/>
              <a:defRPr>
                <a:solidFill>
                  <a:srgbClr val="8E94AB"/>
                </a:solidFill>
              </a:defRPr>
            </a:lvl9pPr>
          </a:lstStyle>
          <a:p>
            <a:endParaRPr/>
          </a:p>
        </p:txBody>
      </p:sp>
    </p:spTree>
    <p:extLst>
      <p:ext uri="{BB962C8B-B14F-4D97-AF65-F5344CB8AC3E}">
        <p14:creationId xmlns:p14="http://schemas.microsoft.com/office/powerpoint/2010/main" val="246001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1117600" y="76200"/>
            <a:ext cx="10160000" cy="1397000"/>
          </a:xfrm>
          <a:prstGeom prst="rect">
            <a:avLst/>
          </a:prstGeom>
          <a:noFill/>
          <a:ln>
            <a:noFill/>
          </a:ln>
        </p:spPr>
        <p:txBody>
          <a:bodyPr spcFirstLastPara="1" wrap="square" lIns="121875" tIns="60925" rIns="121875" bIns="60925" anchor="b" anchorCtr="0">
            <a:normAutofit/>
          </a:bodyPr>
          <a:lstStyle>
            <a:lvl1pPr lvl="0" algn="l">
              <a:lnSpc>
                <a:spcPct val="8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body" idx="1"/>
          </p:nvPr>
        </p:nvSpPr>
        <p:spPr>
          <a:xfrm>
            <a:off x="1117600" y="1701800"/>
            <a:ext cx="4978400" cy="4470400"/>
          </a:xfrm>
          <a:prstGeom prst="rect">
            <a:avLst/>
          </a:prstGeom>
          <a:noFill/>
          <a:ln>
            <a:noFill/>
          </a:ln>
        </p:spPr>
        <p:txBody>
          <a:bodyPr spcFirstLastPara="1" wrap="square" lIns="121875" tIns="60925" rIns="121875" bIns="60925" anchor="t" anchorCtr="0">
            <a:normAutofit/>
          </a:bodyPr>
          <a:lstStyle>
            <a:lvl1pPr marL="457200" lvl="0" indent="-381000" algn="l">
              <a:lnSpc>
                <a:spcPct val="95000"/>
              </a:lnSpc>
              <a:spcBef>
                <a:spcPts val="1866"/>
              </a:spcBef>
              <a:spcAft>
                <a:spcPts val="0"/>
              </a:spcAft>
              <a:buClr>
                <a:schemeClr val="dk1"/>
              </a:buClr>
              <a:buSzPts val="2400"/>
              <a:buChar char="•"/>
              <a:defRPr sz="2400"/>
            </a:lvl1pPr>
            <a:lvl2pPr marL="914400" lvl="1" indent="-355600" algn="l">
              <a:lnSpc>
                <a:spcPct val="95000"/>
              </a:lnSpc>
              <a:spcBef>
                <a:spcPts val="1066"/>
              </a:spcBef>
              <a:spcAft>
                <a:spcPts val="0"/>
              </a:spcAft>
              <a:buClr>
                <a:schemeClr val="dk1"/>
              </a:buClr>
              <a:buSzPts val="2000"/>
              <a:buChar char="–"/>
              <a:defRPr sz="2000"/>
            </a:lvl2pPr>
            <a:lvl3pPr marL="1371600" lvl="2" indent="-342900" algn="l">
              <a:lnSpc>
                <a:spcPct val="95000"/>
              </a:lnSpc>
              <a:spcBef>
                <a:spcPts val="1066"/>
              </a:spcBef>
              <a:spcAft>
                <a:spcPts val="0"/>
              </a:spcAft>
              <a:buClr>
                <a:schemeClr val="dk1"/>
              </a:buClr>
              <a:buSzPts val="1800"/>
              <a:buChar char="–"/>
              <a:defRPr sz="1800"/>
            </a:lvl3pPr>
            <a:lvl4pPr marL="1828800" lvl="3" indent="-342900" algn="l">
              <a:lnSpc>
                <a:spcPct val="95000"/>
              </a:lnSpc>
              <a:spcBef>
                <a:spcPts val="1066"/>
              </a:spcBef>
              <a:spcAft>
                <a:spcPts val="0"/>
              </a:spcAft>
              <a:buClr>
                <a:schemeClr val="dk1"/>
              </a:buClr>
              <a:buSzPts val="1800"/>
              <a:buChar char="–"/>
              <a:defRPr sz="1800"/>
            </a:lvl4pPr>
            <a:lvl5pPr marL="2286000" lvl="4" indent="-342900" algn="l">
              <a:lnSpc>
                <a:spcPct val="95000"/>
              </a:lnSpc>
              <a:spcBef>
                <a:spcPts val="1066"/>
              </a:spcBef>
              <a:spcAft>
                <a:spcPts val="0"/>
              </a:spcAft>
              <a:buClr>
                <a:schemeClr val="dk1"/>
              </a:buClr>
              <a:buSzPts val="1800"/>
              <a:buChar char="–"/>
              <a:defRPr sz="1800"/>
            </a:lvl5pPr>
            <a:lvl6pPr marL="2743200" lvl="5" indent="-228600" algn="l">
              <a:lnSpc>
                <a:spcPct val="95000"/>
              </a:lnSpc>
              <a:spcBef>
                <a:spcPts val="1066"/>
              </a:spcBef>
              <a:spcAft>
                <a:spcPts val="0"/>
              </a:spcAft>
              <a:buClr>
                <a:schemeClr val="dk1"/>
              </a:buClr>
              <a:buSzPts val="1620"/>
              <a:buNone/>
              <a:defRPr sz="1800"/>
            </a:lvl6pPr>
            <a:lvl7pPr marL="3200400" lvl="6" indent="-331470" algn="l">
              <a:lnSpc>
                <a:spcPct val="95000"/>
              </a:lnSpc>
              <a:spcBef>
                <a:spcPts val="1066"/>
              </a:spcBef>
              <a:spcAft>
                <a:spcPts val="0"/>
              </a:spcAft>
              <a:buClr>
                <a:schemeClr val="dk1"/>
              </a:buClr>
              <a:buSzPts val="1620"/>
              <a:buChar char="–"/>
              <a:defRPr sz="1800"/>
            </a:lvl7pPr>
            <a:lvl8pPr marL="3657600" lvl="7" indent="-331470" algn="l">
              <a:lnSpc>
                <a:spcPct val="95000"/>
              </a:lnSpc>
              <a:spcBef>
                <a:spcPts val="1066"/>
              </a:spcBef>
              <a:spcAft>
                <a:spcPts val="0"/>
              </a:spcAft>
              <a:buClr>
                <a:schemeClr val="dk1"/>
              </a:buClr>
              <a:buSzPts val="1620"/>
              <a:buChar char="–"/>
              <a:defRPr sz="1800"/>
            </a:lvl8pPr>
            <a:lvl9pPr marL="4114800" lvl="8" indent="-331470" algn="l">
              <a:lnSpc>
                <a:spcPct val="95000"/>
              </a:lnSpc>
              <a:spcBef>
                <a:spcPts val="1066"/>
              </a:spcBef>
              <a:spcAft>
                <a:spcPts val="0"/>
              </a:spcAft>
              <a:buClr>
                <a:schemeClr val="dk1"/>
              </a:buClr>
              <a:buSzPts val="1620"/>
              <a:buChar char="–"/>
              <a:defRPr sz="1800"/>
            </a:lvl9pPr>
          </a:lstStyle>
          <a:p>
            <a:endParaRPr/>
          </a:p>
        </p:txBody>
      </p:sp>
      <p:sp>
        <p:nvSpPr>
          <p:cNvPr id="22" name="Google Shape;22;p20"/>
          <p:cNvSpPr txBox="1">
            <a:spLocks noGrp="1"/>
          </p:cNvSpPr>
          <p:nvPr>
            <p:ph type="body" idx="2"/>
          </p:nvPr>
        </p:nvSpPr>
        <p:spPr>
          <a:xfrm>
            <a:off x="6299200" y="1701800"/>
            <a:ext cx="4978400" cy="4470400"/>
          </a:xfrm>
          <a:prstGeom prst="rect">
            <a:avLst/>
          </a:prstGeom>
          <a:noFill/>
          <a:ln>
            <a:noFill/>
          </a:ln>
        </p:spPr>
        <p:txBody>
          <a:bodyPr spcFirstLastPara="1" wrap="square" lIns="121875" tIns="60925" rIns="121875" bIns="60925" anchor="t" anchorCtr="0">
            <a:normAutofit/>
          </a:bodyPr>
          <a:lstStyle>
            <a:lvl1pPr marL="457200" lvl="0" indent="-381000" algn="l">
              <a:lnSpc>
                <a:spcPct val="95000"/>
              </a:lnSpc>
              <a:spcBef>
                <a:spcPts val="1866"/>
              </a:spcBef>
              <a:spcAft>
                <a:spcPts val="0"/>
              </a:spcAft>
              <a:buClr>
                <a:schemeClr val="dk1"/>
              </a:buClr>
              <a:buSzPts val="2400"/>
              <a:buChar char="•"/>
              <a:defRPr sz="2400"/>
            </a:lvl1pPr>
            <a:lvl2pPr marL="914400" lvl="1" indent="-355600" algn="l">
              <a:lnSpc>
                <a:spcPct val="95000"/>
              </a:lnSpc>
              <a:spcBef>
                <a:spcPts val="1066"/>
              </a:spcBef>
              <a:spcAft>
                <a:spcPts val="0"/>
              </a:spcAft>
              <a:buClr>
                <a:schemeClr val="dk1"/>
              </a:buClr>
              <a:buSzPts val="2000"/>
              <a:buChar char="–"/>
              <a:defRPr sz="2000"/>
            </a:lvl2pPr>
            <a:lvl3pPr marL="1371600" lvl="2" indent="-342900" algn="l">
              <a:lnSpc>
                <a:spcPct val="95000"/>
              </a:lnSpc>
              <a:spcBef>
                <a:spcPts val="1066"/>
              </a:spcBef>
              <a:spcAft>
                <a:spcPts val="0"/>
              </a:spcAft>
              <a:buClr>
                <a:schemeClr val="dk1"/>
              </a:buClr>
              <a:buSzPts val="1800"/>
              <a:buChar char="–"/>
              <a:defRPr sz="1800"/>
            </a:lvl3pPr>
            <a:lvl4pPr marL="1828800" lvl="3" indent="-342900" algn="l">
              <a:lnSpc>
                <a:spcPct val="95000"/>
              </a:lnSpc>
              <a:spcBef>
                <a:spcPts val="1066"/>
              </a:spcBef>
              <a:spcAft>
                <a:spcPts val="0"/>
              </a:spcAft>
              <a:buClr>
                <a:schemeClr val="dk1"/>
              </a:buClr>
              <a:buSzPts val="1800"/>
              <a:buChar char="–"/>
              <a:defRPr sz="1800"/>
            </a:lvl4pPr>
            <a:lvl5pPr marL="2286000" lvl="4" indent="-342900" algn="l">
              <a:lnSpc>
                <a:spcPct val="95000"/>
              </a:lnSpc>
              <a:spcBef>
                <a:spcPts val="1066"/>
              </a:spcBef>
              <a:spcAft>
                <a:spcPts val="0"/>
              </a:spcAft>
              <a:buClr>
                <a:schemeClr val="dk1"/>
              </a:buClr>
              <a:buSzPts val="1800"/>
              <a:buChar char="–"/>
              <a:defRPr sz="1800"/>
            </a:lvl5pPr>
            <a:lvl6pPr marL="2743200" lvl="5" indent="-331470" algn="l">
              <a:lnSpc>
                <a:spcPct val="95000"/>
              </a:lnSpc>
              <a:spcBef>
                <a:spcPts val="1066"/>
              </a:spcBef>
              <a:spcAft>
                <a:spcPts val="0"/>
              </a:spcAft>
              <a:buClr>
                <a:schemeClr val="dk1"/>
              </a:buClr>
              <a:buSzPts val="1620"/>
              <a:buChar char="–"/>
              <a:defRPr sz="1800"/>
            </a:lvl6pPr>
            <a:lvl7pPr marL="3200400" lvl="6" indent="-331470" algn="l">
              <a:lnSpc>
                <a:spcPct val="95000"/>
              </a:lnSpc>
              <a:spcBef>
                <a:spcPts val="1066"/>
              </a:spcBef>
              <a:spcAft>
                <a:spcPts val="0"/>
              </a:spcAft>
              <a:buClr>
                <a:schemeClr val="dk1"/>
              </a:buClr>
              <a:buSzPts val="1620"/>
              <a:buChar char="–"/>
              <a:defRPr sz="1800"/>
            </a:lvl7pPr>
            <a:lvl8pPr marL="3657600" lvl="7" indent="-331470" algn="l">
              <a:lnSpc>
                <a:spcPct val="95000"/>
              </a:lnSpc>
              <a:spcBef>
                <a:spcPts val="1066"/>
              </a:spcBef>
              <a:spcAft>
                <a:spcPts val="0"/>
              </a:spcAft>
              <a:buClr>
                <a:schemeClr val="dk1"/>
              </a:buClr>
              <a:buSzPts val="1620"/>
              <a:buChar char="–"/>
              <a:defRPr sz="1800"/>
            </a:lvl8pPr>
            <a:lvl9pPr marL="4114800" lvl="8" indent="-331470" algn="l">
              <a:lnSpc>
                <a:spcPct val="95000"/>
              </a:lnSpc>
              <a:spcBef>
                <a:spcPts val="1066"/>
              </a:spcBef>
              <a:spcAft>
                <a:spcPts val="0"/>
              </a:spcAft>
              <a:buClr>
                <a:schemeClr val="dk1"/>
              </a:buClr>
              <a:buSzPts val="1620"/>
              <a:buChar char="–"/>
              <a:defRPr sz="1800"/>
            </a:lvl9pPr>
          </a:lstStyle>
          <a:p>
            <a:endParaRPr/>
          </a:p>
        </p:txBody>
      </p:sp>
      <p:sp>
        <p:nvSpPr>
          <p:cNvPr id="23" name="Google Shape;23;p20"/>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0"/>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0"/>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702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18"/>
          <p:cNvSpPr txBox="1">
            <a:spLocks noGrp="1"/>
          </p:cNvSpPr>
          <p:nvPr>
            <p:ph type="title"/>
          </p:nvPr>
        </p:nvSpPr>
        <p:spPr>
          <a:xfrm>
            <a:off x="1117600" y="76200"/>
            <a:ext cx="10160000" cy="1397000"/>
          </a:xfrm>
          <a:prstGeom prst="rect">
            <a:avLst/>
          </a:prstGeom>
          <a:noFill/>
          <a:ln>
            <a:noFill/>
          </a:ln>
        </p:spPr>
        <p:txBody>
          <a:bodyPr spcFirstLastPara="1" wrap="square" lIns="121875" tIns="60925" rIns="121875" bIns="60925" anchor="b" anchorCtr="0">
            <a:normAutofit/>
          </a:bodyPr>
          <a:lstStyle>
            <a:lvl1pPr lvl="0" algn="l">
              <a:lnSpc>
                <a:spcPct val="8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8"/>
          <p:cNvSpPr txBox="1">
            <a:spLocks noGrp="1"/>
          </p:cNvSpPr>
          <p:nvPr>
            <p:ph type="body" idx="1"/>
          </p:nvPr>
        </p:nvSpPr>
        <p:spPr>
          <a:xfrm>
            <a:off x="1117600" y="1701800"/>
            <a:ext cx="10160000" cy="4470400"/>
          </a:xfrm>
          <a:prstGeom prst="rect">
            <a:avLst/>
          </a:prstGeom>
          <a:noFill/>
          <a:ln>
            <a:noFill/>
          </a:ln>
        </p:spPr>
        <p:txBody>
          <a:bodyPr spcFirstLastPara="1" wrap="square" lIns="121875" tIns="60925" rIns="121875" bIns="60925" anchor="t" anchorCtr="0">
            <a:normAutofit/>
          </a:bodyPr>
          <a:lstStyle>
            <a:lvl1pPr marL="457200" lvl="0" indent="-342900" algn="l">
              <a:lnSpc>
                <a:spcPct val="95000"/>
              </a:lnSpc>
              <a:spcBef>
                <a:spcPts val="1866"/>
              </a:spcBef>
              <a:spcAft>
                <a:spcPts val="0"/>
              </a:spcAft>
              <a:buClr>
                <a:schemeClr val="dk1"/>
              </a:buClr>
              <a:buSzPts val="1800"/>
              <a:buChar char="•"/>
              <a:defRPr/>
            </a:lvl1pPr>
            <a:lvl2pPr marL="914400" lvl="1" indent="-342900" algn="l">
              <a:lnSpc>
                <a:spcPct val="95000"/>
              </a:lnSpc>
              <a:spcBef>
                <a:spcPts val="1066"/>
              </a:spcBef>
              <a:spcAft>
                <a:spcPts val="0"/>
              </a:spcAft>
              <a:buClr>
                <a:schemeClr val="dk1"/>
              </a:buClr>
              <a:buSzPts val="1800"/>
              <a:buChar char="–"/>
              <a:defRPr/>
            </a:lvl2pPr>
            <a:lvl3pPr marL="1371600" lvl="2" indent="-342900" algn="l">
              <a:lnSpc>
                <a:spcPct val="95000"/>
              </a:lnSpc>
              <a:spcBef>
                <a:spcPts val="1066"/>
              </a:spcBef>
              <a:spcAft>
                <a:spcPts val="0"/>
              </a:spcAft>
              <a:buClr>
                <a:schemeClr val="dk1"/>
              </a:buClr>
              <a:buSzPts val="1800"/>
              <a:buChar char="–"/>
              <a:defRPr/>
            </a:lvl3pPr>
            <a:lvl4pPr marL="1828800" lvl="3" indent="-342900" algn="l">
              <a:lnSpc>
                <a:spcPct val="95000"/>
              </a:lnSpc>
              <a:spcBef>
                <a:spcPts val="1066"/>
              </a:spcBef>
              <a:spcAft>
                <a:spcPts val="0"/>
              </a:spcAft>
              <a:buClr>
                <a:schemeClr val="dk1"/>
              </a:buClr>
              <a:buSzPts val="1800"/>
              <a:buChar char="–"/>
              <a:defRPr/>
            </a:lvl4pPr>
            <a:lvl5pPr marL="2286000" lvl="4" indent="-342900" algn="l">
              <a:lnSpc>
                <a:spcPct val="95000"/>
              </a:lnSpc>
              <a:spcBef>
                <a:spcPts val="1066"/>
              </a:spcBef>
              <a:spcAft>
                <a:spcPts val="0"/>
              </a:spcAft>
              <a:buClr>
                <a:schemeClr val="dk1"/>
              </a:buClr>
              <a:buSzPts val="1800"/>
              <a:buChar char="–"/>
              <a:defRPr/>
            </a:lvl5pPr>
            <a:lvl6pPr marL="2743200" lvl="5" indent="-331470" algn="l">
              <a:lnSpc>
                <a:spcPct val="95000"/>
              </a:lnSpc>
              <a:spcBef>
                <a:spcPts val="1066"/>
              </a:spcBef>
              <a:spcAft>
                <a:spcPts val="0"/>
              </a:spcAft>
              <a:buClr>
                <a:schemeClr val="dk1"/>
              </a:buClr>
              <a:buSzPts val="1620"/>
              <a:buChar char="–"/>
              <a:defRPr/>
            </a:lvl6pPr>
            <a:lvl7pPr marL="3200400" lvl="6" indent="-331470" algn="l">
              <a:lnSpc>
                <a:spcPct val="95000"/>
              </a:lnSpc>
              <a:spcBef>
                <a:spcPts val="1066"/>
              </a:spcBef>
              <a:spcAft>
                <a:spcPts val="0"/>
              </a:spcAft>
              <a:buClr>
                <a:schemeClr val="dk1"/>
              </a:buClr>
              <a:buSzPts val="1620"/>
              <a:buChar char="–"/>
              <a:defRPr/>
            </a:lvl7pPr>
            <a:lvl8pPr marL="3657600" lvl="7" indent="-331470" algn="l">
              <a:lnSpc>
                <a:spcPct val="95000"/>
              </a:lnSpc>
              <a:spcBef>
                <a:spcPts val="1066"/>
              </a:spcBef>
              <a:spcAft>
                <a:spcPts val="0"/>
              </a:spcAft>
              <a:buClr>
                <a:schemeClr val="dk1"/>
              </a:buClr>
              <a:buSzPts val="1620"/>
              <a:buChar char="–"/>
              <a:defRPr/>
            </a:lvl8pPr>
            <a:lvl9pPr marL="4114800" lvl="8" indent="-331470" algn="l">
              <a:lnSpc>
                <a:spcPct val="95000"/>
              </a:lnSpc>
              <a:spcBef>
                <a:spcPts val="1066"/>
              </a:spcBef>
              <a:spcAft>
                <a:spcPts val="0"/>
              </a:spcAft>
              <a:buClr>
                <a:schemeClr val="dk1"/>
              </a:buClr>
              <a:buSzPts val="1620"/>
              <a:buChar char="–"/>
              <a:defRPr/>
            </a:lvl9pPr>
          </a:lstStyle>
          <a:p>
            <a:endParaRPr/>
          </a:p>
        </p:txBody>
      </p:sp>
      <p:sp>
        <p:nvSpPr>
          <p:cNvPr id="29" name="Google Shape;29;p18"/>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8"/>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8"/>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5079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9"/>
          <p:cNvSpPr txBox="1">
            <a:spLocks noGrp="1"/>
          </p:cNvSpPr>
          <p:nvPr>
            <p:ph type="title"/>
          </p:nvPr>
        </p:nvSpPr>
        <p:spPr>
          <a:xfrm>
            <a:off x="812800" y="4445000"/>
            <a:ext cx="7010400" cy="1930400"/>
          </a:xfrm>
          <a:prstGeom prst="rect">
            <a:avLst/>
          </a:prstGeom>
          <a:noFill/>
          <a:ln>
            <a:noFill/>
          </a:ln>
        </p:spPr>
        <p:txBody>
          <a:bodyPr spcFirstLastPara="1" wrap="square" lIns="121875" tIns="60925" rIns="121875" bIns="60925" anchor="t" anchorCtr="0">
            <a:normAutofit/>
          </a:bodyPr>
          <a:lstStyle>
            <a:lvl1pPr lvl="0" algn="l">
              <a:lnSpc>
                <a:spcPct val="85000"/>
              </a:lnSpc>
              <a:spcBef>
                <a:spcPts val="0"/>
              </a:spcBef>
              <a:spcAft>
                <a:spcPts val="0"/>
              </a:spcAft>
              <a:buClr>
                <a:schemeClr val="dk1"/>
              </a:buClr>
              <a:buSzPts val="5400"/>
              <a:buFont typeface="Century Gothic"/>
              <a:buNone/>
              <a:defRPr sz="5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9"/>
          <p:cNvSpPr txBox="1">
            <a:spLocks noGrp="1"/>
          </p:cNvSpPr>
          <p:nvPr>
            <p:ph type="body" idx="1"/>
          </p:nvPr>
        </p:nvSpPr>
        <p:spPr>
          <a:xfrm>
            <a:off x="812800" y="3124201"/>
            <a:ext cx="7010400" cy="1296987"/>
          </a:xfrm>
          <a:prstGeom prst="rect">
            <a:avLst/>
          </a:prstGeom>
          <a:noFill/>
          <a:ln>
            <a:noFill/>
          </a:ln>
        </p:spPr>
        <p:txBody>
          <a:bodyPr spcFirstLastPara="1" wrap="square" lIns="121875" tIns="60925" rIns="121875" bIns="60925" anchor="b" anchorCtr="0">
            <a:normAutofit/>
          </a:bodyPr>
          <a:lstStyle>
            <a:lvl1pPr marL="457200" lvl="0" indent="-228600" algn="l">
              <a:lnSpc>
                <a:spcPct val="95000"/>
              </a:lnSpc>
              <a:spcBef>
                <a:spcPts val="0"/>
              </a:spcBef>
              <a:spcAft>
                <a:spcPts val="0"/>
              </a:spcAft>
              <a:buClr>
                <a:schemeClr val="dk1"/>
              </a:buClr>
              <a:buSzPts val="2800"/>
              <a:buNone/>
              <a:defRPr sz="2800">
                <a:solidFill>
                  <a:schemeClr val="dk1"/>
                </a:solidFill>
              </a:defRPr>
            </a:lvl1pPr>
            <a:lvl2pPr marL="914400" lvl="1" indent="-228600" algn="l">
              <a:lnSpc>
                <a:spcPct val="95000"/>
              </a:lnSpc>
              <a:spcBef>
                <a:spcPts val="1066"/>
              </a:spcBef>
              <a:spcAft>
                <a:spcPts val="0"/>
              </a:spcAft>
              <a:buClr>
                <a:srgbClr val="8E94AB"/>
              </a:buClr>
              <a:buSzPts val="2400"/>
              <a:buNone/>
              <a:defRPr sz="2400">
                <a:solidFill>
                  <a:srgbClr val="8E94AB"/>
                </a:solidFill>
              </a:defRPr>
            </a:lvl2pPr>
            <a:lvl3pPr marL="1371600" lvl="2" indent="-228600" algn="l">
              <a:lnSpc>
                <a:spcPct val="95000"/>
              </a:lnSpc>
              <a:spcBef>
                <a:spcPts val="1066"/>
              </a:spcBef>
              <a:spcAft>
                <a:spcPts val="0"/>
              </a:spcAft>
              <a:buClr>
                <a:srgbClr val="8E94AB"/>
              </a:buClr>
              <a:buSzPts val="2100"/>
              <a:buNone/>
              <a:defRPr sz="2100">
                <a:solidFill>
                  <a:srgbClr val="8E94AB"/>
                </a:solidFill>
              </a:defRPr>
            </a:lvl3pPr>
            <a:lvl4pPr marL="1828800" lvl="3" indent="-228600" algn="l">
              <a:lnSpc>
                <a:spcPct val="95000"/>
              </a:lnSpc>
              <a:spcBef>
                <a:spcPts val="1066"/>
              </a:spcBef>
              <a:spcAft>
                <a:spcPts val="0"/>
              </a:spcAft>
              <a:buClr>
                <a:srgbClr val="8E94AB"/>
              </a:buClr>
              <a:buSzPts val="1900"/>
              <a:buNone/>
              <a:defRPr sz="1900">
                <a:solidFill>
                  <a:srgbClr val="8E94AB"/>
                </a:solidFill>
              </a:defRPr>
            </a:lvl4pPr>
            <a:lvl5pPr marL="2286000" lvl="4" indent="-228600" algn="l">
              <a:lnSpc>
                <a:spcPct val="95000"/>
              </a:lnSpc>
              <a:spcBef>
                <a:spcPts val="1066"/>
              </a:spcBef>
              <a:spcAft>
                <a:spcPts val="0"/>
              </a:spcAft>
              <a:buClr>
                <a:srgbClr val="8E94AB"/>
              </a:buClr>
              <a:buSzPts val="1900"/>
              <a:buNone/>
              <a:defRPr sz="1900">
                <a:solidFill>
                  <a:srgbClr val="8E94AB"/>
                </a:solidFill>
              </a:defRPr>
            </a:lvl5pPr>
            <a:lvl6pPr marL="2743200" lvl="5" indent="-228600" algn="l">
              <a:lnSpc>
                <a:spcPct val="95000"/>
              </a:lnSpc>
              <a:spcBef>
                <a:spcPts val="1066"/>
              </a:spcBef>
              <a:spcAft>
                <a:spcPts val="0"/>
              </a:spcAft>
              <a:buClr>
                <a:srgbClr val="8E94AB"/>
              </a:buClr>
              <a:buSzPts val="1710"/>
              <a:buNone/>
              <a:defRPr sz="1900">
                <a:solidFill>
                  <a:srgbClr val="8E94AB"/>
                </a:solidFill>
              </a:defRPr>
            </a:lvl6pPr>
            <a:lvl7pPr marL="3200400" lvl="6" indent="-228600" algn="l">
              <a:lnSpc>
                <a:spcPct val="95000"/>
              </a:lnSpc>
              <a:spcBef>
                <a:spcPts val="1066"/>
              </a:spcBef>
              <a:spcAft>
                <a:spcPts val="0"/>
              </a:spcAft>
              <a:buClr>
                <a:srgbClr val="8E94AB"/>
              </a:buClr>
              <a:buSzPts val="1710"/>
              <a:buNone/>
              <a:defRPr sz="1900">
                <a:solidFill>
                  <a:srgbClr val="8E94AB"/>
                </a:solidFill>
              </a:defRPr>
            </a:lvl7pPr>
            <a:lvl8pPr marL="3657600" lvl="7" indent="-228600" algn="l">
              <a:lnSpc>
                <a:spcPct val="95000"/>
              </a:lnSpc>
              <a:spcBef>
                <a:spcPts val="1066"/>
              </a:spcBef>
              <a:spcAft>
                <a:spcPts val="0"/>
              </a:spcAft>
              <a:buClr>
                <a:srgbClr val="8E94AB"/>
              </a:buClr>
              <a:buSzPts val="1710"/>
              <a:buNone/>
              <a:defRPr sz="1900">
                <a:solidFill>
                  <a:srgbClr val="8E94AB"/>
                </a:solidFill>
              </a:defRPr>
            </a:lvl8pPr>
            <a:lvl9pPr marL="4114800" lvl="8" indent="-228600" algn="l">
              <a:lnSpc>
                <a:spcPct val="95000"/>
              </a:lnSpc>
              <a:spcBef>
                <a:spcPts val="1066"/>
              </a:spcBef>
              <a:spcAft>
                <a:spcPts val="0"/>
              </a:spcAft>
              <a:buClr>
                <a:srgbClr val="8E94AB"/>
              </a:buClr>
              <a:buSzPts val="1710"/>
              <a:buNone/>
              <a:defRPr sz="1900">
                <a:solidFill>
                  <a:srgbClr val="8E94AB"/>
                </a:solidFill>
              </a:defRPr>
            </a:lvl9pPr>
          </a:lstStyle>
          <a:p>
            <a:endParaRPr/>
          </a:p>
        </p:txBody>
      </p:sp>
    </p:spTree>
    <p:extLst>
      <p:ext uri="{BB962C8B-B14F-4D97-AF65-F5344CB8AC3E}">
        <p14:creationId xmlns:p14="http://schemas.microsoft.com/office/powerpoint/2010/main" val="301055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40"/>
        <p:cNvGrpSpPr/>
        <p:nvPr/>
      </p:nvGrpSpPr>
      <p:grpSpPr>
        <a:xfrm>
          <a:off x="0" y="0"/>
          <a:ext cx="0" cy="0"/>
          <a:chOff x="0" y="0"/>
          <a:chExt cx="0" cy="0"/>
        </a:xfrm>
      </p:grpSpPr>
      <p:sp>
        <p:nvSpPr>
          <p:cNvPr id="41" name="Google Shape;41;p21"/>
          <p:cNvSpPr/>
          <p:nvPr/>
        </p:nvSpPr>
        <p:spPr>
          <a:xfrm>
            <a:off x="2082801" y="0"/>
            <a:ext cx="8026400" cy="6858000"/>
          </a:xfrm>
          <a:prstGeom prst="rect">
            <a:avLst/>
          </a:prstGeom>
          <a:gradFill>
            <a:gsLst>
              <a:gs pos="0">
                <a:srgbClr val="FFFFFF">
                  <a:alpha val="0"/>
                </a:srgbClr>
              </a:gs>
              <a:gs pos="100000">
                <a:srgbClr val="FFFFFF">
                  <a:alpha val="54509"/>
                </a:srgbClr>
              </a:gs>
            </a:gsLst>
            <a:lin ang="7800000" scaled="0"/>
          </a:gra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sp>
        <p:nvSpPr>
          <p:cNvPr id="42" name="Google Shape;42;p21"/>
          <p:cNvSpPr txBox="1">
            <a:spLocks noGrp="1"/>
          </p:cNvSpPr>
          <p:nvPr>
            <p:ph type="title"/>
          </p:nvPr>
        </p:nvSpPr>
        <p:spPr>
          <a:xfrm>
            <a:off x="2438401" y="4800600"/>
            <a:ext cx="7315200" cy="762000"/>
          </a:xfrm>
          <a:prstGeom prst="rect">
            <a:avLst/>
          </a:prstGeom>
          <a:noFill/>
          <a:ln>
            <a:noFill/>
          </a:ln>
        </p:spPr>
        <p:txBody>
          <a:bodyPr spcFirstLastPara="1" wrap="square" lIns="121875" tIns="60925" rIns="121875" bIns="60925" anchor="b" anchorCtr="0">
            <a:normAutofit/>
          </a:bodyPr>
          <a:lstStyle>
            <a:lvl1pPr lvl="0" algn="l">
              <a:lnSpc>
                <a:spcPct val="85000"/>
              </a:lnSpc>
              <a:spcBef>
                <a:spcPts val="0"/>
              </a:spcBef>
              <a:spcAft>
                <a:spcPts val="0"/>
              </a:spcAft>
              <a:buClr>
                <a:schemeClr val="dk1"/>
              </a:buClr>
              <a:buSzPts val="2000"/>
              <a:buFont typeface="Century Gothic"/>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descr="An empty placeholder to add an image. Click on the placeholder and select the image that you wish to add."/>
          <p:cNvSpPr>
            <a:spLocks noGrp="1"/>
          </p:cNvSpPr>
          <p:nvPr>
            <p:ph type="pic" idx="2"/>
          </p:nvPr>
        </p:nvSpPr>
        <p:spPr>
          <a:xfrm>
            <a:off x="2438401" y="279402"/>
            <a:ext cx="7315200" cy="4448175"/>
          </a:xfrm>
          <a:prstGeom prst="rect">
            <a:avLst/>
          </a:prstGeom>
          <a:noFill/>
          <a:ln>
            <a:noFill/>
          </a:ln>
        </p:spPr>
      </p:sp>
      <p:sp>
        <p:nvSpPr>
          <p:cNvPr id="44" name="Google Shape;44;p21"/>
          <p:cNvSpPr txBox="1">
            <a:spLocks noGrp="1"/>
          </p:cNvSpPr>
          <p:nvPr>
            <p:ph type="body" idx="1"/>
          </p:nvPr>
        </p:nvSpPr>
        <p:spPr>
          <a:xfrm>
            <a:off x="2438401" y="5562600"/>
            <a:ext cx="7315200" cy="812800"/>
          </a:xfrm>
          <a:prstGeom prst="rect">
            <a:avLst/>
          </a:prstGeom>
          <a:noFill/>
          <a:ln>
            <a:noFill/>
          </a:ln>
        </p:spPr>
        <p:txBody>
          <a:bodyPr spcFirstLastPara="1" wrap="square" lIns="121875" tIns="60925" rIns="121875" bIns="60925" anchor="t" anchorCtr="0">
            <a:normAutofit/>
          </a:bodyPr>
          <a:lstStyle>
            <a:lvl1pPr marL="457200" lvl="0" indent="-228600" algn="l">
              <a:lnSpc>
                <a:spcPct val="95000"/>
              </a:lnSpc>
              <a:spcBef>
                <a:spcPts val="0"/>
              </a:spcBef>
              <a:spcAft>
                <a:spcPts val="0"/>
              </a:spcAft>
              <a:buClr>
                <a:schemeClr val="dk1"/>
              </a:buClr>
              <a:buSzPts val="1600"/>
              <a:buNone/>
              <a:defRPr sz="1600"/>
            </a:lvl1pPr>
            <a:lvl2pPr marL="914400" lvl="1" indent="-228600" algn="l">
              <a:lnSpc>
                <a:spcPct val="95000"/>
              </a:lnSpc>
              <a:spcBef>
                <a:spcPts val="1066"/>
              </a:spcBef>
              <a:spcAft>
                <a:spcPts val="0"/>
              </a:spcAft>
              <a:buClr>
                <a:schemeClr val="dk1"/>
              </a:buClr>
              <a:buSzPts val="1600"/>
              <a:buNone/>
              <a:defRPr sz="1600"/>
            </a:lvl2pPr>
            <a:lvl3pPr marL="1371600" lvl="2" indent="-228600" algn="l">
              <a:lnSpc>
                <a:spcPct val="95000"/>
              </a:lnSpc>
              <a:spcBef>
                <a:spcPts val="1066"/>
              </a:spcBef>
              <a:spcAft>
                <a:spcPts val="0"/>
              </a:spcAft>
              <a:buClr>
                <a:schemeClr val="dk1"/>
              </a:buClr>
              <a:buSzPts val="1300"/>
              <a:buNone/>
              <a:defRPr sz="1300"/>
            </a:lvl3pPr>
            <a:lvl4pPr marL="1828800" lvl="3" indent="-228600" algn="l">
              <a:lnSpc>
                <a:spcPct val="95000"/>
              </a:lnSpc>
              <a:spcBef>
                <a:spcPts val="1066"/>
              </a:spcBef>
              <a:spcAft>
                <a:spcPts val="0"/>
              </a:spcAft>
              <a:buClr>
                <a:schemeClr val="dk1"/>
              </a:buClr>
              <a:buSzPts val="1200"/>
              <a:buNone/>
              <a:defRPr sz="1200"/>
            </a:lvl4pPr>
            <a:lvl5pPr marL="2286000" lvl="4" indent="-228600" algn="l">
              <a:lnSpc>
                <a:spcPct val="95000"/>
              </a:lnSpc>
              <a:spcBef>
                <a:spcPts val="1066"/>
              </a:spcBef>
              <a:spcAft>
                <a:spcPts val="0"/>
              </a:spcAft>
              <a:buClr>
                <a:schemeClr val="dk1"/>
              </a:buClr>
              <a:buSzPts val="1200"/>
              <a:buNone/>
              <a:defRPr sz="1200"/>
            </a:lvl5pPr>
            <a:lvl6pPr marL="2743200" lvl="5" indent="-228600" algn="l">
              <a:lnSpc>
                <a:spcPct val="95000"/>
              </a:lnSpc>
              <a:spcBef>
                <a:spcPts val="1066"/>
              </a:spcBef>
              <a:spcAft>
                <a:spcPts val="0"/>
              </a:spcAft>
              <a:buClr>
                <a:schemeClr val="dk1"/>
              </a:buClr>
              <a:buSzPts val="1080"/>
              <a:buNone/>
              <a:defRPr sz="1200"/>
            </a:lvl6pPr>
            <a:lvl7pPr marL="3200400" lvl="6" indent="-228600" algn="l">
              <a:lnSpc>
                <a:spcPct val="95000"/>
              </a:lnSpc>
              <a:spcBef>
                <a:spcPts val="1066"/>
              </a:spcBef>
              <a:spcAft>
                <a:spcPts val="0"/>
              </a:spcAft>
              <a:buClr>
                <a:schemeClr val="dk1"/>
              </a:buClr>
              <a:buSzPts val="1080"/>
              <a:buNone/>
              <a:defRPr sz="1200"/>
            </a:lvl7pPr>
            <a:lvl8pPr marL="3657600" lvl="7" indent="-228600" algn="l">
              <a:lnSpc>
                <a:spcPct val="95000"/>
              </a:lnSpc>
              <a:spcBef>
                <a:spcPts val="1066"/>
              </a:spcBef>
              <a:spcAft>
                <a:spcPts val="0"/>
              </a:spcAft>
              <a:buClr>
                <a:schemeClr val="dk1"/>
              </a:buClr>
              <a:buSzPts val="1080"/>
              <a:buNone/>
              <a:defRPr sz="1200"/>
            </a:lvl8pPr>
            <a:lvl9pPr marL="4114800" lvl="8" indent="-228600" algn="l">
              <a:lnSpc>
                <a:spcPct val="95000"/>
              </a:lnSpc>
              <a:spcBef>
                <a:spcPts val="1066"/>
              </a:spcBef>
              <a:spcAft>
                <a:spcPts val="0"/>
              </a:spcAft>
              <a:buClr>
                <a:schemeClr val="dk1"/>
              </a:buClr>
              <a:buSzPts val="1080"/>
              <a:buNone/>
              <a:defRPr sz="1200"/>
            </a:lvl9pPr>
          </a:lstStyle>
          <a:p>
            <a:endParaRPr/>
          </a:p>
        </p:txBody>
      </p:sp>
      <p:sp>
        <p:nvSpPr>
          <p:cNvPr id="45" name="Google Shape;45;p21"/>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1"/>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1"/>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9698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8"/>
        <p:cNvGrpSpPr/>
        <p:nvPr/>
      </p:nvGrpSpPr>
      <p:grpSpPr>
        <a:xfrm>
          <a:off x="0" y="0"/>
          <a:ext cx="0" cy="0"/>
          <a:chOff x="0" y="0"/>
          <a:chExt cx="0" cy="0"/>
        </a:xfrm>
      </p:grpSpPr>
      <p:sp>
        <p:nvSpPr>
          <p:cNvPr id="49" name="Google Shape;49;p22"/>
          <p:cNvSpPr txBox="1">
            <a:spLocks noGrp="1"/>
          </p:cNvSpPr>
          <p:nvPr>
            <p:ph type="title"/>
          </p:nvPr>
        </p:nvSpPr>
        <p:spPr>
          <a:xfrm>
            <a:off x="1117600" y="76200"/>
            <a:ext cx="10160000" cy="1397000"/>
          </a:xfrm>
          <a:prstGeom prst="rect">
            <a:avLst/>
          </a:prstGeom>
          <a:noFill/>
          <a:ln>
            <a:noFill/>
          </a:ln>
        </p:spPr>
        <p:txBody>
          <a:bodyPr spcFirstLastPara="1" wrap="square" lIns="121875" tIns="60925" rIns="121875" bIns="60925" anchor="b" anchorCtr="0">
            <a:normAutofit/>
          </a:bodyPr>
          <a:lstStyle>
            <a:lvl1pPr lvl="0" algn="l">
              <a:lnSpc>
                <a:spcPct val="85000"/>
              </a:lnSpc>
              <a:spcBef>
                <a:spcPts val="0"/>
              </a:spcBef>
              <a:spcAft>
                <a:spcPts val="0"/>
              </a:spcAft>
              <a:buClr>
                <a:schemeClr val="dk1"/>
              </a:buClr>
              <a:buSzPts val="44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2"/>
          <p:cNvSpPr txBox="1">
            <a:spLocks noGrp="1"/>
          </p:cNvSpPr>
          <p:nvPr>
            <p:ph type="body" idx="1"/>
          </p:nvPr>
        </p:nvSpPr>
        <p:spPr>
          <a:xfrm>
            <a:off x="1121665" y="1608836"/>
            <a:ext cx="4974336" cy="512064"/>
          </a:xfrm>
          <a:prstGeom prst="rect">
            <a:avLst/>
          </a:prstGeom>
          <a:noFill/>
          <a:ln>
            <a:noFill/>
          </a:ln>
        </p:spPr>
        <p:txBody>
          <a:bodyPr spcFirstLastPara="1" wrap="square" lIns="121875" tIns="60925" rIns="121875" bIns="60925" anchor="b" anchorCtr="0">
            <a:noAutofit/>
          </a:bodyPr>
          <a:lstStyle>
            <a:lvl1pPr marL="457200" lvl="0" indent="-228600" algn="l">
              <a:lnSpc>
                <a:spcPct val="95000"/>
              </a:lnSpc>
              <a:spcBef>
                <a:spcPts val="0"/>
              </a:spcBef>
              <a:spcAft>
                <a:spcPts val="0"/>
              </a:spcAft>
              <a:buClr>
                <a:schemeClr val="dk1"/>
              </a:buClr>
              <a:buSzPts val="2400"/>
              <a:buNone/>
              <a:defRPr sz="2400" b="1"/>
            </a:lvl1pPr>
            <a:lvl2pPr marL="914400" lvl="1" indent="-228600" algn="l">
              <a:lnSpc>
                <a:spcPct val="95000"/>
              </a:lnSpc>
              <a:spcBef>
                <a:spcPts val="1066"/>
              </a:spcBef>
              <a:spcAft>
                <a:spcPts val="0"/>
              </a:spcAft>
              <a:buClr>
                <a:schemeClr val="dk1"/>
              </a:buClr>
              <a:buSzPts val="2700"/>
              <a:buNone/>
              <a:defRPr sz="2700" b="1"/>
            </a:lvl2pPr>
            <a:lvl3pPr marL="1371600" lvl="2" indent="-228600" algn="l">
              <a:lnSpc>
                <a:spcPct val="95000"/>
              </a:lnSpc>
              <a:spcBef>
                <a:spcPts val="1066"/>
              </a:spcBef>
              <a:spcAft>
                <a:spcPts val="0"/>
              </a:spcAft>
              <a:buClr>
                <a:schemeClr val="dk1"/>
              </a:buClr>
              <a:buSzPts val="2400"/>
              <a:buNone/>
              <a:defRPr sz="2400" b="1"/>
            </a:lvl3pPr>
            <a:lvl4pPr marL="1828800" lvl="3" indent="-228600" algn="l">
              <a:lnSpc>
                <a:spcPct val="95000"/>
              </a:lnSpc>
              <a:spcBef>
                <a:spcPts val="1066"/>
              </a:spcBef>
              <a:spcAft>
                <a:spcPts val="0"/>
              </a:spcAft>
              <a:buClr>
                <a:schemeClr val="dk1"/>
              </a:buClr>
              <a:buSzPts val="2100"/>
              <a:buNone/>
              <a:defRPr sz="2100" b="1"/>
            </a:lvl4pPr>
            <a:lvl5pPr marL="2286000" lvl="4" indent="-228600" algn="l">
              <a:lnSpc>
                <a:spcPct val="95000"/>
              </a:lnSpc>
              <a:spcBef>
                <a:spcPts val="1066"/>
              </a:spcBef>
              <a:spcAft>
                <a:spcPts val="0"/>
              </a:spcAft>
              <a:buClr>
                <a:schemeClr val="dk1"/>
              </a:buClr>
              <a:buSzPts val="2100"/>
              <a:buNone/>
              <a:defRPr sz="2100" b="1"/>
            </a:lvl5pPr>
            <a:lvl6pPr marL="2743200" lvl="5" indent="-228600" algn="l">
              <a:lnSpc>
                <a:spcPct val="95000"/>
              </a:lnSpc>
              <a:spcBef>
                <a:spcPts val="1066"/>
              </a:spcBef>
              <a:spcAft>
                <a:spcPts val="0"/>
              </a:spcAft>
              <a:buClr>
                <a:schemeClr val="dk1"/>
              </a:buClr>
              <a:buSzPts val="1890"/>
              <a:buNone/>
              <a:defRPr sz="2100" b="1"/>
            </a:lvl6pPr>
            <a:lvl7pPr marL="3200400" lvl="6" indent="-228600" algn="l">
              <a:lnSpc>
                <a:spcPct val="95000"/>
              </a:lnSpc>
              <a:spcBef>
                <a:spcPts val="1066"/>
              </a:spcBef>
              <a:spcAft>
                <a:spcPts val="0"/>
              </a:spcAft>
              <a:buClr>
                <a:schemeClr val="dk1"/>
              </a:buClr>
              <a:buSzPts val="1890"/>
              <a:buNone/>
              <a:defRPr sz="2100" b="1"/>
            </a:lvl7pPr>
            <a:lvl8pPr marL="3657600" lvl="7" indent="-228600" algn="l">
              <a:lnSpc>
                <a:spcPct val="95000"/>
              </a:lnSpc>
              <a:spcBef>
                <a:spcPts val="1066"/>
              </a:spcBef>
              <a:spcAft>
                <a:spcPts val="0"/>
              </a:spcAft>
              <a:buClr>
                <a:schemeClr val="dk1"/>
              </a:buClr>
              <a:buSzPts val="1890"/>
              <a:buNone/>
              <a:defRPr sz="2100" b="1"/>
            </a:lvl8pPr>
            <a:lvl9pPr marL="4114800" lvl="8" indent="-228600" algn="l">
              <a:lnSpc>
                <a:spcPct val="95000"/>
              </a:lnSpc>
              <a:spcBef>
                <a:spcPts val="1066"/>
              </a:spcBef>
              <a:spcAft>
                <a:spcPts val="0"/>
              </a:spcAft>
              <a:buClr>
                <a:schemeClr val="dk1"/>
              </a:buClr>
              <a:buSzPts val="1890"/>
              <a:buNone/>
              <a:defRPr sz="2100" b="1"/>
            </a:lvl9pPr>
          </a:lstStyle>
          <a:p>
            <a:endParaRPr/>
          </a:p>
        </p:txBody>
      </p:sp>
      <p:sp>
        <p:nvSpPr>
          <p:cNvPr id="51" name="Google Shape;51;p22"/>
          <p:cNvSpPr txBox="1">
            <a:spLocks noGrp="1"/>
          </p:cNvSpPr>
          <p:nvPr>
            <p:ph type="body" idx="2"/>
          </p:nvPr>
        </p:nvSpPr>
        <p:spPr>
          <a:xfrm>
            <a:off x="1117600" y="2209800"/>
            <a:ext cx="4978400" cy="3962400"/>
          </a:xfrm>
          <a:prstGeom prst="rect">
            <a:avLst/>
          </a:prstGeom>
          <a:noFill/>
          <a:ln>
            <a:noFill/>
          </a:ln>
        </p:spPr>
        <p:txBody>
          <a:bodyPr spcFirstLastPara="1" wrap="square" lIns="121875" tIns="60925" rIns="121875" bIns="60925" anchor="t" anchorCtr="0">
            <a:normAutofit/>
          </a:bodyPr>
          <a:lstStyle>
            <a:lvl1pPr marL="457200" lvl="0" indent="-355600" algn="l">
              <a:lnSpc>
                <a:spcPct val="95000"/>
              </a:lnSpc>
              <a:spcBef>
                <a:spcPts val="1866"/>
              </a:spcBef>
              <a:spcAft>
                <a:spcPts val="0"/>
              </a:spcAft>
              <a:buClr>
                <a:schemeClr val="dk1"/>
              </a:buClr>
              <a:buSzPts val="2000"/>
              <a:buChar char="•"/>
              <a:defRPr sz="2000"/>
            </a:lvl1pPr>
            <a:lvl2pPr marL="914400" lvl="1" indent="-342900" algn="l">
              <a:lnSpc>
                <a:spcPct val="95000"/>
              </a:lnSpc>
              <a:spcBef>
                <a:spcPts val="1066"/>
              </a:spcBef>
              <a:spcAft>
                <a:spcPts val="0"/>
              </a:spcAft>
              <a:buClr>
                <a:schemeClr val="dk1"/>
              </a:buClr>
              <a:buSzPts val="1800"/>
              <a:buChar char="–"/>
              <a:defRPr sz="1800"/>
            </a:lvl2pPr>
            <a:lvl3pPr marL="1371600" lvl="2" indent="-342900" algn="l">
              <a:lnSpc>
                <a:spcPct val="95000"/>
              </a:lnSpc>
              <a:spcBef>
                <a:spcPts val="1066"/>
              </a:spcBef>
              <a:spcAft>
                <a:spcPts val="0"/>
              </a:spcAft>
              <a:buClr>
                <a:schemeClr val="dk1"/>
              </a:buClr>
              <a:buSzPts val="1800"/>
              <a:buChar char="–"/>
              <a:defRPr sz="1800"/>
            </a:lvl3pPr>
            <a:lvl4pPr marL="1828800" lvl="3" indent="-342900" algn="l">
              <a:lnSpc>
                <a:spcPct val="95000"/>
              </a:lnSpc>
              <a:spcBef>
                <a:spcPts val="1066"/>
              </a:spcBef>
              <a:spcAft>
                <a:spcPts val="0"/>
              </a:spcAft>
              <a:buClr>
                <a:schemeClr val="dk1"/>
              </a:buClr>
              <a:buSzPts val="1800"/>
              <a:buChar char="–"/>
              <a:defRPr sz="1800"/>
            </a:lvl4pPr>
            <a:lvl5pPr marL="2286000" lvl="4" indent="-342900" algn="l">
              <a:lnSpc>
                <a:spcPct val="95000"/>
              </a:lnSpc>
              <a:spcBef>
                <a:spcPts val="1066"/>
              </a:spcBef>
              <a:spcAft>
                <a:spcPts val="0"/>
              </a:spcAft>
              <a:buClr>
                <a:schemeClr val="dk1"/>
              </a:buClr>
              <a:buSzPts val="1800"/>
              <a:buChar char="–"/>
              <a:defRPr sz="1800"/>
            </a:lvl5pPr>
            <a:lvl6pPr marL="2743200" lvl="5" indent="-331470" algn="l">
              <a:lnSpc>
                <a:spcPct val="95000"/>
              </a:lnSpc>
              <a:spcBef>
                <a:spcPts val="1066"/>
              </a:spcBef>
              <a:spcAft>
                <a:spcPts val="0"/>
              </a:spcAft>
              <a:buClr>
                <a:schemeClr val="dk1"/>
              </a:buClr>
              <a:buSzPts val="1620"/>
              <a:buChar char="–"/>
              <a:defRPr sz="1800"/>
            </a:lvl6pPr>
            <a:lvl7pPr marL="3200400" lvl="6" indent="-331470" algn="l">
              <a:lnSpc>
                <a:spcPct val="95000"/>
              </a:lnSpc>
              <a:spcBef>
                <a:spcPts val="1066"/>
              </a:spcBef>
              <a:spcAft>
                <a:spcPts val="0"/>
              </a:spcAft>
              <a:buClr>
                <a:schemeClr val="dk1"/>
              </a:buClr>
              <a:buSzPts val="1620"/>
              <a:buChar char="–"/>
              <a:defRPr sz="1800"/>
            </a:lvl7pPr>
            <a:lvl8pPr marL="3657600" lvl="7" indent="-331470" algn="l">
              <a:lnSpc>
                <a:spcPct val="95000"/>
              </a:lnSpc>
              <a:spcBef>
                <a:spcPts val="1066"/>
              </a:spcBef>
              <a:spcAft>
                <a:spcPts val="0"/>
              </a:spcAft>
              <a:buClr>
                <a:schemeClr val="dk1"/>
              </a:buClr>
              <a:buSzPts val="1620"/>
              <a:buChar char="–"/>
              <a:defRPr sz="1800"/>
            </a:lvl8pPr>
            <a:lvl9pPr marL="4114800" lvl="8" indent="-331470" algn="l">
              <a:lnSpc>
                <a:spcPct val="95000"/>
              </a:lnSpc>
              <a:spcBef>
                <a:spcPts val="1066"/>
              </a:spcBef>
              <a:spcAft>
                <a:spcPts val="0"/>
              </a:spcAft>
              <a:buClr>
                <a:schemeClr val="dk1"/>
              </a:buClr>
              <a:buSzPts val="1620"/>
              <a:buChar char="–"/>
              <a:defRPr sz="1800"/>
            </a:lvl9pPr>
          </a:lstStyle>
          <a:p>
            <a:endParaRPr/>
          </a:p>
        </p:txBody>
      </p:sp>
      <p:sp>
        <p:nvSpPr>
          <p:cNvPr id="52" name="Google Shape;52;p22"/>
          <p:cNvSpPr txBox="1">
            <a:spLocks noGrp="1"/>
          </p:cNvSpPr>
          <p:nvPr>
            <p:ph type="body" idx="3"/>
          </p:nvPr>
        </p:nvSpPr>
        <p:spPr>
          <a:xfrm>
            <a:off x="6303264" y="1608836"/>
            <a:ext cx="4974336" cy="512064"/>
          </a:xfrm>
          <a:prstGeom prst="rect">
            <a:avLst/>
          </a:prstGeom>
          <a:noFill/>
          <a:ln>
            <a:noFill/>
          </a:ln>
        </p:spPr>
        <p:txBody>
          <a:bodyPr spcFirstLastPara="1" wrap="square" lIns="121875" tIns="60925" rIns="121875" bIns="60925" anchor="b" anchorCtr="0">
            <a:noAutofit/>
          </a:bodyPr>
          <a:lstStyle>
            <a:lvl1pPr marL="457200" lvl="0" indent="-228600" algn="l">
              <a:lnSpc>
                <a:spcPct val="95000"/>
              </a:lnSpc>
              <a:spcBef>
                <a:spcPts val="0"/>
              </a:spcBef>
              <a:spcAft>
                <a:spcPts val="0"/>
              </a:spcAft>
              <a:buClr>
                <a:schemeClr val="dk1"/>
              </a:buClr>
              <a:buSzPts val="2400"/>
              <a:buNone/>
              <a:defRPr sz="2400" b="1"/>
            </a:lvl1pPr>
            <a:lvl2pPr marL="914400" lvl="1" indent="-228600" algn="l">
              <a:lnSpc>
                <a:spcPct val="95000"/>
              </a:lnSpc>
              <a:spcBef>
                <a:spcPts val="1066"/>
              </a:spcBef>
              <a:spcAft>
                <a:spcPts val="0"/>
              </a:spcAft>
              <a:buClr>
                <a:schemeClr val="dk1"/>
              </a:buClr>
              <a:buSzPts val="2700"/>
              <a:buNone/>
              <a:defRPr sz="2700" b="1"/>
            </a:lvl2pPr>
            <a:lvl3pPr marL="1371600" lvl="2" indent="-228600" algn="l">
              <a:lnSpc>
                <a:spcPct val="95000"/>
              </a:lnSpc>
              <a:spcBef>
                <a:spcPts val="1066"/>
              </a:spcBef>
              <a:spcAft>
                <a:spcPts val="0"/>
              </a:spcAft>
              <a:buClr>
                <a:schemeClr val="dk1"/>
              </a:buClr>
              <a:buSzPts val="2400"/>
              <a:buNone/>
              <a:defRPr sz="2400" b="1"/>
            </a:lvl3pPr>
            <a:lvl4pPr marL="1828800" lvl="3" indent="-228600" algn="l">
              <a:lnSpc>
                <a:spcPct val="95000"/>
              </a:lnSpc>
              <a:spcBef>
                <a:spcPts val="1066"/>
              </a:spcBef>
              <a:spcAft>
                <a:spcPts val="0"/>
              </a:spcAft>
              <a:buClr>
                <a:schemeClr val="dk1"/>
              </a:buClr>
              <a:buSzPts val="2100"/>
              <a:buNone/>
              <a:defRPr sz="2100" b="1"/>
            </a:lvl4pPr>
            <a:lvl5pPr marL="2286000" lvl="4" indent="-228600" algn="l">
              <a:lnSpc>
                <a:spcPct val="95000"/>
              </a:lnSpc>
              <a:spcBef>
                <a:spcPts val="1066"/>
              </a:spcBef>
              <a:spcAft>
                <a:spcPts val="0"/>
              </a:spcAft>
              <a:buClr>
                <a:schemeClr val="dk1"/>
              </a:buClr>
              <a:buSzPts val="2100"/>
              <a:buNone/>
              <a:defRPr sz="2100" b="1"/>
            </a:lvl5pPr>
            <a:lvl6pPr marL="2743200" lvl="5" indent="-228600" algn="l">
              <a:lnSpc>
                <a:spcPct val="95000"/>
              </a:lnSpc>
              <a:spcBef>
                <a:spcPts val="1066"/>
              </a:spcBef>
              <a:spcAft>
                <a:spcPts val="0"/>
              </a:spcAft>
              <a:buClr>
                <a:schemeClr val="dk1"/>
              </a:buClr>
              <a:buSzPts val="1890"/>
              <a:buNone/>
              <a:defRPr sz="2100" b="1"/>
            </a:lvl6pPr>
            <a:lvl7pPr marL="3200400" lvl="6" indent="-228600" algn="l">
              <a:lnSpc>
                <a:spcPct val="95000"/>
              </a:lnSpc>
              <a:spcBef>
                <a:spcPts val="1066"/>
              </a:spcBef>
              <a:spcAft>
                <a:spcPts val="0"/>
              </a:spcAft>
              <a:buClr>
                <a:schemeClr val="dk1"/>
              </a:buClr>
              <a:buSzPts val="1890"/>
              <a:buNone/>
              <a:defRPr sz="2100" b="1"/>
            </a:lvl7pPr>
            <a:lvl8pPr marL="3657600" lvl="7" indent="-228600" algn="l">
              <a:lnSpc>
                <a:spcPct val="95000"/>
              </a:lnSpc>
              <a:spcBef>
                <a:spcPts val="1066"/>
              </a:spcBef>
              <a:spcAft>
                <a:spcPts val="0"/>
              </a:spcAft>
              <a:buClr>
                <a:schemeClr val="dk1"/>
              </a:buClr>
              <a:buSzPts val="1890"/>
              <a:buNone/>
              <a:defRPr sz="2100" b="1"/>
            </a:lvl8pPr>
            <a:lvl9pPr marL="4114800" lvl="8" indent="-228600" algn="l">
              <a:lnSpc>
                <a:spcPct val="95000"/>
              </a:lnSpc>
              <a:spcBef>
                <a:spcPts val="1066"/>
              </a:spcBef>
              <a:spcAft>
                <a:spcPts val="0"/>
              </a:spcAft>
              <a:buClr>
                <a:schemeClr val="dk1"/>
              </a:buClr>
              <a:buSzPts val="1890"/>
              <a:buNone/>
              <a:defRPr sz="2100" b="1"/>
            </a:lvl9pPr>
          </a:lstStyle>
          <a:p>
            <a:endParaRPr/>
          </a:p>
        </p:txBody>
      </p:sp>
      <p:sp>
        <p:nvSpPr>
          <p:cNvPr id="53" name="Google Shape;53;p22"/>
          <p:cNvSpPr txBox="1">
            <a:spLocks noGrp="1"/>
          </p:cNvSpPr>
          <p:nvPr>
            <p:ph type="body" idx="4"/>
          </p:nvPr>
        </p:nvSpPr>
        <p:spPr>
          <a:xfrm>
            <a:off x="6299200" y="2209800"/>
            <a:ext cx="4978400" cy="3962400"/>
          </a:xfrm>
          <a:prstGeom prst="rect">
            <a:avLst/>
          </a:prstGeom>
          <a:noFill/>
          <a:ln>
            <a:noFill/>
          </a:ln>
        </p:spPr>
        <p:txBody>
          <a:bodyPr spcFirstLastPara="1" wrap="square" lIns="121875" tIns="60925" rIns="121875" bIns="60925" anchor="t" anchorCtr="0">
            <a:normAutofit/>
          </a:bodyPr>
          <a:lstStyle>
            <a:lvl1pPr marL="457200" lvl="0" indent="-355600" algn="l">
              <a:lnSpc>
                <a:spcPct val="95000"/>
              </a:lnSpc>
              <a:spcBef>
                <a:spcPts val="1866"/>
              </a:spcBef>
              <a:spcAft>
                <a:spcPts val="0"/>
              </a:spcAft>
              <a:buClr>
                <a:schemeClr val="dk1"/>
              </a:buClr>
              <a:buSzPts val="2000"/>
              <a:buChar char="•"/>
              <a:defRPr sz="2000"/>
            </a:lvl1pPr>
            <a:lvl2pPr marL="914400" lvl="1" indent="-342900" algn="l">
              <a:lnSpc>
                <a:spcPct val="95000"/>
              </a:lnSpc>
              <a:spcBef>
                <a:spcPts val="1066"/>
              </a:spcBef>
              <a:spcAft>
                <a:spcPts val="0"/>
              </a:spcAft>
              <a:buClr>
                <a:schemeClr val="dk1"/>
              </a:buClr>
              <a:buSzPts val="1800"/>
              <a:buChar char="–"/>
              <a:defRPr sz="1800"/>
            </a:lvl2pPr>
            <a:lvl3pPr marL="1371600" lvl="2" indent="-342900" algn="l">
              <a:lnSpc>
                <a:spcPct val="95000"/>
              </a:lnSpc>
              <a:spcBef>
                <a:spcPts val="1066"/>
              </a:spcBef>
              <a:spcAft>
                <a:spcPts val="0"/>
              </a:spcAft>
              <a:buClr>
                <a:schemeClr val="dk1"/>
              </a:buClr>
              <a:buSzPts val="1800"/>
              <a:buChar char="–"/>
              <a:defRPr sz="1800"/>
            </a:lvl3pPr>
            <a:lvl4pPr marL="1828800" lvl="3" indent="-342900" algn="l">
              <a:lnSpc>
                <a:spcPct val="95000"/>
              </a:lnSpc>
              <a:spcBef>
                <a:spcPts val="1066"/>
              </a:spcBef>
              <a:spcAft>
                <a:spcPts val="0"/>
              </a:spcAft>
              <a:buClr>
                <a:schemeClr val="dk1"/>
              </a:buClr>
              <a:buSzPts val="1800"/>
              <a:buChar char="–"/>
              <a:defRPr sz="1800"/>
            </a:lvl4pPr>
            <a:lvl5pPr marL="2286000" lvl="4" indent="-342900" algn="l">
              <a:lnSpc>
                <a:spcPct val="95000"/>
              </a:lnSpc>
              <a:spcBef>
                <a:spcPts val="1066"/>
              </a:spcBef>
              <a:spcAft>
                <a:spcPts val="0"/>
              </a:spcAft>
              <a:buClr>
                <a:schemeClr val="dk1"/>
              </a:buClr>
              <a:buSzPts val="1800"/>
              <a:buChar char="–"/>
              <a:defRPr sz="1800"/>
            </a:lvl5pPr>
            <a:lvl6pPr marL="2743200" lvl="5" indent="-331470" algn="l">
              <a:lnSpc>
                <a:spcPct val="95000"/>
              </a:lnSpc>
              <a:spcBef>
                <a:spcPts val="1066"/>
              </a:spcBef>
              <a:spcAft>
                <a:spcPts val="0"/>
              </a:spcAft>
              <a:buClr>
                <a:schemeClr val="dk1"/>
              </a:buClr>
              <a:buSzPts val="1620"/>
              <a:buChar char="–"/>
              <a:defRPr sz="1800"/>
            </a:lvl6pPr>
            <a:lvl7pPr marL="3200400" lvl="6" indent="-331470" algn="l">
              <a:lnSpc>
                <a:spcPct val="95000"/>
              </a:lnSpc>
              <a:spcBef>
                <a:spcPts val="1066"/>
              </a:spcBef>
              <a:spcAft>
                <a:spcPts val="0"/>
              </a:spcAft>
              <a:buClr>
                <a:schemeClr val="dk1"/>
              </a:buClr>
              <a:buSzPts val="1620"/>
              <a:buChar char="–"/>
              <a:defRPr sz="1800"/>
            </a:lvl7pPr>
            <a:lvl8pPr marL="3657600" lvl="7" indent="-331470" algn="l">
              <a:lnSpc>
                <a:spcPct val="95000"/>
              </a:lnSpc>
              <a:spcBef>
                <a:spcPts val="1066"/>
              </a:spcBef>
              <a:spcAft>
                <a:spcPts val="0"/>
              </a:spcAft>
              <a:buClr>
                <a:schemeClr val="dk1"/>
              </a:buClr>
              <a:buSzPts val="1620"/>
              <a:buChar char="–"/>
              <a:defRPr sz="1800"/>
            </a:lvl8pPr>
            <a:lvl9pPr marL="4114800" lvl="8" indent="-331470" algn="l">
              <a:lnSpc>
                <a:spcPct val="95000"/>
              </a:lnSpc>
              <a:spcBef>
                <a:spcPts val="1066"/>
              </a:spcBef>
              <a:spcAft>
                <a:spcPts val="0"/>
              </a:spcAft>
              <a:buClr>
                <a:schemeClr val="dk1"/>
              </a:buClr>
              <a:buSzPts val="1620"/>
              <a:buChar char="–"/>
              <a:defRPr sz="1800"/>
            </a:lvl9pPr>
          </a:lstStyle>
          <a:p>
            <a:endParaRPr/>
          </a:p>
        </p:txBody>
      </p:sp>
      <p:sp>
        <p:nvSpPr>
          <p:cNvPr id="54" name="Google Shape;54;p22"/>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2"/>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226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7"/>
        <p:cNvGrpSpPr/>
        <p:nvPr/>
      </p:nvGrpSpPr>
      <p:grpSpPr>
        <a:xfrm>
          <a:off x="0" y="0"/>
          <a:ext cx="0" cy="0"/>
          <a:chOff x="0" y="0"/>
          <a:chExt cx="0" cy="0"/>
        </a:xfrm>
      </p:grpSpPr>
      <p:sp>
        <p:nvSpPr>
          <p:cNvPr id="58" name="Google Shape;58;p24"/>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4572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61"/>
        <p:cNvGrpSpPr/>
        <p:nvPr/>
      </p:nvGrpSpPr>
      <p:grpSpPr>
        <a:xfrm>
          <a:off x="0" y="0"/>
          <a:ext cx="0" cy="0"/>
          <a:chOff x="0" y="0"/>
          <a:chExt cx="0" cy="0"/>
        </a:xfrm>
      </p:grpSpPr>
      <p:sp>
        <p:nvSpPr>
          <p:cNvPr id="62" name="Google Shape;62;p25"/>
          <p:cNvSpPr/>
          <p:nvPr/>
        </p:nvSpPr>
        <p:spPr>
          <a:xfrm>
            <a:off x="3962400" y="0"/>
            <a:ext cx="7924800" cy="6858000"/>
          </a:xfrm>
          <a:prstGeom prst="rect">
            <a:avLst/>
          </a:prstGeom>
          <a:gradFill>
            <a:gsLst>
              <a:gs pos="0">
                <a:srgbClr val="FFFFFF">
                  <a:alpha val="0"/>
                </a:srgbClr>
              </a:gs>
              <a:gs pos="100000">
                <a:srgbClr val="FFFFFF">
                  <a:alpha val="54509"/>
                </a:srgbClr>
              </a:gs>
            </a:gsLst>
            <a:lin ang="7800000" scaled="0"/>
          </a:gra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sp>
        <p:nvSpPr>
          <p:cNvPr id="63" name="Google Shape;63;p25"/>
          <p:cNvSpPr txBox="1">
            <a:spLocks noGrp="1"/>
          </p:cNvSpPr>
          <p:nvPr>
            <p:ph type="title"/>
          </p:nvPr>
        </p:nvSpPr>
        <p:spPr>
          <a:xfrm>
            <a:off x="304801" y="1701800"/>
            <a:ext cx="3352800" cy="2844800"/>
          </a:xfrm>
          <a:prstGeom prst="rect">
            <a:avLst/>
          </a:prstGeom>
          <a:noFill/>
          <a:ln>
            <a:noFill/>
          </a:ln>
        </p:spPr>
        <p:txBody>
          <a:bodyPr spcFirstLastPara="1" wrap="square" lIns="121875" tIns="60925" rIns="121875" bIns="60925" anchor="b" anchorCtr="0">
            <a:normAutofit/>
          </a:bodyPr>
          <a:lstStyle>
            <a:lvl1pPr lvl="0" algn="l">
              <a:lnSpc>
                <a:spcPct val="85000"/>
              </a:lnSpc>
              <a:spcBef>
                <a:spcPts val="0"/>
              </a:spcBef>
              <a:spcAft>
                <a:spcPts val="0"/>
              </a:spcAft>
              <a:buClr>
                <a:schemeClr val="dk1"/>
              </a:buClr>
              <a:buSzPts val="2000"/>
              <a:buFont typeface="Century Gothic"/>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304801" y="4648200"/>
            <a:ext cx="3352800" cy="1727200"/>
          </a:xfrm>
          <a:prstGeom prst="rect">
            <a:avLst/>
          </a:prstGeom>
          <a:noFill/>
          <a:ln>
            <a:noFill/>
          </a:ln>
        </p:spPr>
        <p:txBody>
          <a:bodyPr spcFirstLastPara="1" wrap="square" lIns="121875" tIns="60925" rIns="121875" bIns="60925" anchor="t" anchorCtr="0">
            <a:normAutofit/>
          </a:bodyPr>
          <a:lstStyle>
            <a:lvl1pPr marL="457200" lvl="0" indent="-228600" algn="l">
              <a:lnSpc>
                <a:spcPct val="95000"/>
              </a:lnSpc>
              <a:spcBef>
                <a:spcPts val="1200"/>
              </a:spcBef>
              <a:spcAft>
                <a:spcPts val="0"/>
              </a:spcAft>
              <a:buClr>
                <a:schemeClr val="dk1"/>
              </a:buClr>
              <a:buSzPts val="1600"/>
              <a:buNone/>
              <a:defRPr sz="1600"/>
            </a:lvl1pPr>
            <a:lvl2pPr marL="914400" lvl="1" indent="-228600" algn="l">
              <a:lnSpc>
                <a:spcPct val="95000"/>
              </a:lnSpc>
              <a:spcBef>
                <a:spcPts val="1066"/>
              </a:spcBef>
              <a:spcAft>
                <a:spcPts val="0"/>
              </a:spcAft>
              <a:buClr>
                <a:schemeClr val="dk1"/>
              </a:buClr>
              <a:buSzPts val="1600"/>
              <a:buNone/>
              <a:defRPr sz="1600"/>
            </a:lvl2pPr>
            <a:lvl3pPr marL="1371600" lvl="2" indent="-228600" algn="l">
              <a:lnSpc>
                <a:spcPct val="95000"/>
              </a:lnSpc>
              <a:spcBef>
                <a:spcPts val="1066"/>
              </a:spcBef>
              <a:spcAft>
                <a:spcPts val="0"/>
              </a:spcAft>
              <a:buClr>
                <a:schemeClr val="dk1"/>
              </a:buClr>
              <a:buSzPts val="1300"/>
              <a:buNone/>
              <a:defRPr sz="1300"/>
            </a:lvl3pPr>
            <a:lvl4pPr marL="1828800" lvl="3" indent="-228600" algn="l">
              <a:lnSpc>
                <a:spcPct val="95000"/>
              </a:lnSpc>
              <a:spcBef>
                <a:spcPts val="1066"/>
              </a:spcBef>
              <a:spcAft>
                <a:spcPts val="0"/>
              </a:spcAft>
              <a:buClr>
                <a:schemeClr val="dk1"/>
              </a:buClr>
              <a:buSzPts val="1200"/>
              <a:buNone/>
              <a:defRPr sz="1200"/>
            </a:lvl4pPr>
            <a:lvl5pPr marL="2286000" lvl="4" indent="-228600" algn="l">
              <a:lnSpc>
                <a:spcPct val="95000"/>
              </a:lnSpc>
              <a:spcBef>
                <a:spcPts val="1066"/>
              </a:spcBef>
              <a:spcAft>
                <a:spcPts val="0"/>
              </a:spcAft>
              <a:buClr>
                <a:schemeClr val="dk1"/>
              </a:buClr>
              <a:buSzPts val="1200"/>
              <a:buNone/>
              <a:defRPr sz="1200"/>
            </a:lvl5pPr>
            <a:lvl6pPr marL="2743200" lvl="5" indent="-228600" algn="l">
              <a:lnSpc>
                <a:spcPct val="95000"/>
              </a:lnSpc>
              <a:spcBef>
                <a:spcPts val="1066"/>
              </a:spcBef>
              <a:spcAft>
                <a:spcPts val="0"/>
              </a:spcAft>
              <a:buClr>
                <a:schemeClr val="dk1"/>
              </a:buClr>
              <a:buSzPts val="1080"/>
              <a:buNone/>
              <a:defRPr sz="1200"/>
            </a:lvl6pPr>
            <a:lvl7pPr marL="3200400" lvl="6" indent="-228600" algn="l">
              <a:lnSpc>
                <a:spcPct val="95000"/>
              </a:lnSpc>
              <a:spcBef>
                <a:spcPts val="1066"/>
              </a:spcBef>
              <a:spcAft>
                <a:spcPts val="0"/>
              </a:spcAft>
              <a:buClr>
                <a:schemeClr val="dk1"/>
              </a:buClr>
              <a:buSzPts val="1080"/>
              <a:buNone/>
              <a:defRPr sz="1200"/>
            </a:lvl7pPr>
            <a:lvl8pPr marL="3657600" lvl="7" indent="-228600" algn="l">
              <a:lnSpc>
                <a:spcPct val="95000"/>
              </a:lnSpc>
              <a:spcBef>
                <a:spcPts val="1066"/>
              </a:spcBef>
              <a:spcAft>
                <a:spcPts val="0"/>
              </a:spcAft>
              <a:buClr>
                <a:schemeClr val="dk1"/>
              </a:buClr>
              <a:buSzPts val="1080"/>
              <a:buNone/>
              <a:defRPr sz="1200"/>
            </a:lvl8pPr>
            <a:lvl9pPr marL="4114800" lvl="8" indent="-228600" algn="l">
              <a:lnSpc>
                <a:spcPct val="95000"/>
              </a:lnSpc>
              <a:spcBef>
                <a:spcPts val="1066"/>
              </a:spcBef>
              <a:spcAft>
                <a:spcPts val="0"/>
              </a:spcAft>
              <a:buClr>
                <a:schemeClr val="dk1"/>
              </a:buClr>
              <a:buSzPts val="1080"/>
              <a:buNone/>
              <a:defRPr sz="1200"/>
            </a:lvl9pPr>
          </a:lstStyle>
          <a:p>
            <a:endParaRPr/>
          </a:p>
        </p:txBody>
      </p:sp>
      <p:sp>
        <p:nvSpPr>
          <p:cNvPr id="65" name="Google Shape;65;p25"/>
          <p:cNvSpPr txBox="1">
            <a:spLocks noGrp="1"/>
          </p:cNvSpPr>
          <p:nvPr>
            <p:ph type="body" idx="2"/>
          </p:nvPr>
        </p:nvSpPr>
        <p:spPr>
          <a:xfrm>
            <a:off x="4470401" y="482600"/>
            <a:ext cx="6807200" cy="5892800"/>
          </a:xfrm>
          <a:prstGeom prst="rect">
            <a:avLst/>
          </a:prstGeom>
          <a:noFill/>
          <a:ln>
            <a:noFill/>
          </a:ln>
        </p:spPr>
        <p:txBody>
          <a:bodyPr spcFirstLastPara="1" wrap="square" lIns="121875" tIns="60925" rIns="121875" bIns="60925" anchor="t" anchorCtr="0">
            <a:normAutofit/>
          </a:bodyPr>
          <a:lstStyle>
            <a:lvl1pPr marL="457200" lvl="0" indent="-381000" algn="l">
              <a:lnSpc>
                <a:spcPct val="95000"/>
              </a:lnSpc>
              <a:spcBef>
                <a:spcPts val="1866"/>
              </a:spcBef>
              <a:spcAft>
                <a:spcPts val="0"/>
              </a:spcAft>
              <a:buClr>
                <a:schemeClr val="dk1"/>
              </a:buClr>
              <a:buSzPts val="2400"/>
              <a:buChar char="•"/>
              <a:defRPr sz="2400"/>
            </a:lvl1pPr>
            <a:lvl2pPr marL="914400" lvl="1" indent="-355600" algn="l">
              <a:lnSpc>
                <a:spcPct val="95000"/>
              </a:lnSpc>
              <a:spcBef>
                <a:spcPts val="1066"/>
              </a:spcBef>
              <a:spcAft>
                <a:spcPts val="0"/>
              </a:spcAft>
              <a:buClr>
                <a:schemeClr val="dk1"/>
              </a:buClr>
              <a:buSzPts val="2000"/>
              <a:buChar char="–"/>
              <a:defRPr sz="2000"/>
            </a:lvl2pPr>
            <a:lvl3pPr marL="1371600" lvl="2" indent="-342900" algn="l">
              <a:lnSpc>
                <a:spcPct val="95000"/>
              </a:lnSpc>
              <a:spcBef>
                <a:spcPts val="1066"/>
              </a:spcBef>
              <a:spcAft>
                <a:spcPts val="0"/>
              </a:spcAft>
              <a:buClr>
                <a:schemeClr val="dk1"/>
              </a:buClr>
              <a:buSzPts val="1800"/>
              <a:buChar char="–"/>
              <a:defRPr sz="1800"/>
            </a:lvl3pPr>
            <a:lvl4pPr marL="1828800" lvl="3" indent="-342900" algn="l">
              <a:lnSpc>
                <a:spcPct val="95000"/>
              </a:lnSpc>
              <a:spcBef>
                <a:spcPts val="1066"/>
              </a:spcBef>
              <a:spcAft>
                <a:spcPts val="0"/>
              </a:spcAft>
              <a:buClr>
                <a:schemeClr val="dk1"/>
              </a:buClr>
              <a:buSzPts val="1800"/>
              <a:buChar char="–"/>
              <a:defRPr sz="1800"/>
            </a:lvl4pPr>
            <a:lvl5pPr marL="2286000" lvl="4" indent="-342900" algn="l">
              <a:lnSpc>
                <a:spcPct val="95000"/>
              </a:lnSpc>
              <a:spcBef>
                <a:spcPts val="1066"/>
              </a:spcBef>
              <a:spcAft>
                <a:spcPts val="0"/>
              </a:spcAft>
              <a:buClr>
                <a:schemeClr val="dk1"/>
              </a:buClr>
              <a:buSzPts val="1800"/>
              <a:buChar char="–"/>
              <a:defRPr sz="1800"/>
            </a:lvl5pPr>
            <a:lvl6pPr marL="2743200" lvl="5" indent="-331470" algn="l">
              <a:lnSpc>
                <a:spcPct val="95000"/>
              </a:lnSpc>
              <a:spcBef>
                <a:spcPts val="1066"/>
              </a:spcBef>
              <a:spcAft>
                <a:spcPts val="0"/>
              </a:spcAft>
              <a:buClr>
                <a:schemeClr val="dk1"/>
              </a:buClr>
              <a:buSzPts val="1620"/>
              <a:buChar char="–"/>
              <a:defRPr sz="1800"/>
            </a:lvl6pPr>
            <a:lvl7pPr marL="3200400" lvl="6" indent="-331470" algn="l">
              <a:lnSpc>
                <a:spcPct val="95000"/>
              </a:lnSpc>
              <a:spcBef>
                <a:spcPts val="1066"/>
              </a:spcBef>
              <a:spcAft>
                <a:spcPts val="0"/>
              </a:spcAft>
              <a:buClr>
                <a:schemeClr val="dk1"/>
              </a:buClr>
              <a:buSzPts val="1620"/>
              <a:buChar char="–"/>
              <a:defRPr sz="1800"/>
            </a:lvl7pPr>
            <a:lvl8pPr marL="3657600" lvl="7" indent="-331470" algn="l">
              <a:lnSpc>
                <a:spcPct val="95000"/>
              </a:lnSpc>
              <a:spcBef>
                <a:spcPts val="1066"/>
              </a:spcBef>
              <a:spcAft>
                <a:spcPts val="0"/>
              </a:spcAft>
              <a:buClr>
                <a:schemeClr val="dk1"/>
              </a:buClr>
              <a:buSzPts val="1620"/>
              <a:buChar char="–"/>
              <a:defRPr sz="1800"/>
            </a:lvl8pPr>
            <a:lvl9pPr marL="4114800" lvl="8" indent="-331470" algn="l">
              <a:lnSpc>
                <a:spcPct val="95000"/>
              </a:lnSpc>
              <a:spcBef>
                <a:spcPts val="1066"/>
              </a:spcBef>
              <a:spcAft>
                <a:spcPts val="0"/>
              </a:spcAft>
              <a:buClr>
                <a:schemeClr val="dk1"/>
              </a:buClr>
              <a:buSzPts val="1620"/>
              <a:buChar char="–"/>
              <a:defRPr sz="1800"/>
            </a:lvl9pPr>
          </a:lstStyle>
          <a:p>
            <a:endParaRPr/>
          </a:p>
        </p:txBody>
      </p:sp>
      <p:sp>
        <p:nvSpPr>
          <p:cNvPr id="66" name="Google Shape;66;p25"/>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1612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6011C3-B613-47C8-AA7E-E2E1D030C618}" type="datetimeFigureOut">
              <a:rPr lang="en-US" smtClean="0"/>
              <a:t>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769137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6"/>
          <p:cNvSpPr txBox="1">
            <a:spLocks noGrp="1"/>
          </p:cNvSpPr>
          <p:nvPr>
            <p:ph type="title"/>
          </p:nvPr>
        </p:nvSpPr>
        <p:spPr>
          <a:xfrm>
            <a:off x="1117600" y="76200"/>
            <a:ext cx="10160000" cy="1397000"/>
          </a:xfrm>
          <a:prstGeom prst="rect">
            <a:avLst/>
          </a:prstGeom>
          <a:noFill/>
          <a:ln>
            <a:noFill/>
          </a:ln>
        </p:spPr>
        <p:txBody>
          <a:bodyPr spcFirstLastPara="1" wrap="square" lIns="121875" tIns="60925" rIns="121875" bIns="60925" anchor="b" anchorCtr="0">
            <a:normAutofit/>
          </a:bodyPr>
          <a:lstStyle>
            <a:lvl1pPr lvl="0" algn="l">
              <a:lnSpc>
                <a:spcPct val="8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txBox="1">
            <a:spLocks noGrp="1"/>
          </p:cNvSpPr>
          <p:nvPr>
            <p:ph type="body" idx="1"/>
          </p:nvPr>
        </p:nvSpPr>
        <p:spPr>
          <a:xfrm rot="5400000">
            <a:off x="3962400" y="-1143000"/>
            <a:ext cx="4470400" cy="10160000"/>
          </a:xfrm>
          <a:prstGeom prst="rect">
            <a:avLst/>
          </a:prstGeom>
          <a:noFill/>
          <a:ln>
            <a:noFill/>
          </a:ln>
        </p:spPr>
        <p:txBody>
          <a:bodyPr spcFirstLastPara="1" wrap="square" lIns="121875" tIns="60925" rIns="121875" bIns="60925" anchor="t" anchorCtr="0">
            <a:normAutofit/>
          </a:bodyPr>
          <a:lstStyle>
            <a:lvl1pPr marL="457200" lvl="0" indent="-342900" algn="l">
              <a:lnSpc>
                <a:spcPct val="95000"/>
              </a:lnSpc>
              <a:spcBef>
                <a:spcPts val="1866"/>
              </a:spcBef>
              <a:spcAft>
                <a:spcPts val="0"/>
              </a:spcAft>
              <a:buClr>
                <a:schemeClr val="dk1"/>
              </a:buClr>
              <a:buSzPts val="1800"/>
              <a:buChar char="•"/>
              <a:defRPr/>
            </a:lvl1pPr>
            <a:lvl2pPr marL="914400" lvl="1" indent="-342900" algn="l">
              <a:lnSpc>
                <a:spcPct val="95000"/>
              </a:lnSpc>
              <a:spcBef>
                <a:spcPts val="1066"/>
              </a:spcBef>
              <a:spcAft>
                <a:spcPts val="0"/>
              </a:spcAft>
              <a:buClr>
                <a:schemeClr val="dk1"/>
              </a:buClr>
              <a:buSzPts val="1800"/>
              <a:buChar char="–"/>
              <a:defRPr/>
            </a:lvl2pPr>
            <a:lvl3pPr marL="1371600" lvl="2" indent="-342900" algn="l">
              <a:lnSpc>
                <a:spcPct val="95000"/>
              </a:lnSpc>
              <a:spcBef>
                <a:spcPts val="1066"/>
              </a:spcBef>
              <a:spcAft>
                <a:spcPts val="0"/>
              </a:spcAft>
              <a:buClr>
                <a:schemeClr val="dk1"/>
              </a:buClr>
              <a:buSzPts val="1800"/>
              <a:buChar char="–"/>
              <a:defRPr/>
            </a:lvl3pPr>
            <a:lvl4pPr marL="1828800" lvl="3" indent="-342900" algn="l">
              <a:lnSpc>
                <a:spcPct val="95000"/>
              </a:lnSpc>
              <a:spcBef>
                <a:spcPts val="1066"/>
              </a:spcBef>
              <a:spcAft>
                <a:spcPts val="0"/>
              </a:spcAft>
              <a:buClr>
                <a:schemeClr val="dk1"/>
              </a:buClr>
              <a:buSzPts val="1800"/>
              <a:buChar char="–"/>
              <a:defRPr/>
            </a:lvl4pPr>
            <a:lvl5pPr marL="2286000" lvl="4" indent="-342900" algn="l">
              <a:lnSpc>
                <a:spcPct val="95000"/>
              </a:lnSpc>
              <a:spcBef>
                <a:spcPts val="1066"/>
              </a:spcBef>
              <a:spcAft>
                <a:spcPts val="0"/>
              </a:spcAft>
              <a:buClr>
                <a:schemeClr val="dk1"/>
              </a:buClr>
              <a:buSzPts val="1800"/>
              <a:buChar char="–"/>
              <a:defRPr/>
            </a:lvl5pPr>
            <a:lvl6pPr marL="2743200" lvl="5" indent="-331470" algn="l">
              <a:lnSpc>
                <a:spcPct val="95000"/>
              </a:lnSpc>
              <a:spcBef>
                <a:spcPts val="1066"/>
              </a:spcBef>
              <a:spcAft>
                <a:spcPts val="0"/>
              </a:spcAft>
              <a:buClr>
                <a:schemeClr val="dk1"/>
              </a:buClr>
              <a:buSzPts val="1620"/>
              <a:buChar char="–"/>
              <a:defRPr/>
            </a:lvl6pPr>
            <a:lvl7pPr marL="3200400" lvl="6" indent="-331470" algn="l">
              <a:lnSpc>
                <a:spcPct val="95000"/>
              </a:lnSpc>
              <a:spcBef>
                <a:spcPts val="1066"/>
              </a:spcBef>
              <a:spcAft>
                <a:spcPts val="0"/>
              </a:spcAft>
              <a:buClr>
                <a:schemeClr val="dk1"/>
              </a:buClr>
              <a:buSzPts val="1620"/>
              <a:buChar char="–"/>
              <a:defRPr/>
            </a:lvl7pPr>
            <a:lvl8pPr marL="3657600" lvl="7" indent="-331470" algn="l">
              <a:lnSpc>
                <a:spcPct val="95000"/>
              </a:lnSpc>
              <a:spcBef>
                <a:spcPts val="1066"/>
              </a:spcBef>
              <a:spcAft>
                <a:spcPts val="0"/>
              </a:spcAft>
              <a:buClr>
                <a:schemeClr val="dk1"/>
              </a:buClr>
              <a:buSzPts val="1620"/>
              <a:buChar char="–"/>
              <a:defRPr/>
            </a:lvl8pPr>
            <a:lvl9pPr marL="4114800" lvl="8" indent="-331470" algn="l">
              <a:lnSpc>
                <a:spcPct val="95000"/>
              </a:lnSpc>
              <a:spcBef>
                <a:spcPts val="1066"/>
              </a:spcBef>
              <a:spcAft>
                <a:spcPts val="0"/>
              </a:spcAft>
              <a:buClr>
                <a:schemeClr val="dk1"/>
              </a:buClr>
              <a:buSzPts val="1620"/>
              <a:buChar char="–"/>
              <a:defRPr/>
            </a:lvl9pPr>
          </a:lstStyle>
          <a:p>
            <a:endParaRPr/>
          </a:p>
        </p:txBody>
      </p:sp>
      <p:sp>
        <p:nvSpPr>
          <p:cNvPr id="72" name="Google Shape;72;p26"/>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531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27"/>
          <p:cNvSpPr txBox="1">
            <a:spLocks noGrp="1"/>
          </p:cNvSpPr>
          <p:nvPr>
            <p:ph type="title"/>
          </p:nvPr>
        </p:nvSpPr>
        <p:spPr>
          <a:xfrm rot="5400000">
            <a:off x="7617620" y="2512219"/>
            <a:ext cx="5897561" cy="1422400"/>
          </a:xfrm>
          <a:prstGeom prst="rect">
            <a:avLst/>
          </a:prstGeom>
          <a:noFill/>
          <a:ln>
            <a:noFill/>
          </a:ln>
        </p:spPr>
        <p:txBody>
          <a:bodyPr spcFirstLastPara="1" wrap="square" lIns="121875" tIns="60925" rIns="121875" bIns="60925" anchor="b" anchorCtr="0">
            <a:normAutofit/>
          </a:bodyPr>
          <a:lstStyle>
            <a:lvl1pPr lvl="0" algn="l">
              <a:lnSpc>
                <a:spcPct val="8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7"/>
          <p:cNvSpPr txBox="1">
            <a:spLocks noGrp="1"/>
          </p:cNvSpPr>
          <p:nvPr>
            <p:ph type="body" idx="1"/>
          </p:nvPr>
        </p:nvSpPr>
        <p:spPr>
          <a:xfrm rot="5400000">
            <a:off x="2436020" y="-1043782"/>
            <a:ext cx="5897561" cy="8534401"/>
          </a:xfrm>
          <a:prstGeom prst="rect">
            <a:avLst/>
          </a:prstGeom>
          <a:noFill/>
          <a:ln>
            <a:noFill/>
          </a:ln>
        </p:spPr>
        <p:txBody>
          <a:bodyPr spcFirstLastPara="1" wrap="square" lIns="121875" tIns="60925" rIns="121875" bIns="60925" anchor="t" anchorCtr="0">
            <a:normAutofit/>
          </a:bodyPr>
          <a:lstStyle>
            <a:lvl1pPr marL="457200" lvl="0" indent="-342900" algn="l">
              <a:lnSpc>
                <a:spcPct val="95000"/>
              </a:lnSpc>
              <a:spcBef>
                <a:spcPts val="1866"/>
              </a:spcBef>
              <a:spcAft>
                <a:spcPts val="0"/>
              </a:spcAft>
              <a:buClr>
                <a:schemeClr val="dk1"/>
              </a:buClr>
              <a:buSzPts val="1800"/>
              <a:buChar char="•"/>
              <a:defRPr/>
            </a:lvl1pPr>
            <a:lvl2pPr marL="914400" lvl="1" indent="-342900" algn="l">
              <a:lnSpc>
                <a:spcPct val="95000"/>
              </a:lnSpc>
              <a:spcBef>
                <a:spcPts val="1066"/>
              </a:spcBef>
              <a:spcAft>
                <a:spcPts val="0"/>
              </a:spcAft>
              <a:buClr>
                <a:schemeClr val="dk1"/>
              </a:buClr>
              <a:buSzPts val="1800"/>
              <a:buChar char="–"/>
              <a:defRPr/>
            </a:lvl2pPr>
            <a:lvl3pPr marL="1371600" lvl="2" indent="-342900" algn="l">
              <a:lnSpc>
                <a:spcPct val="95000"/>
              </a:lnSpc>
              <a:spcBef>
                <a:spcPts val="1066"/>
              </a:spcBef>
              <a:spcAft>
                <a:spcPts val="0"/>
              </a:spcAft>
              <a:buClr>
                <a:schemeClr val="dk1"/>
              </a:buClr>
              <a:buSzPts val="1800"/>
              <a:buChar char="–"/>
              <a:defRPr/>
            </a:lvl3pPr>
            <a:lvl4pPr marL="1828800" lvl="3" indent="-342900" algn="l">
              <a:lnSpc>
                <a:spcPct val="95000"/>
              </a:lnSpc>
              <a:spcBef>
                <a:spcPts val="1066"/>
              </a:spcBef>
              <a:spcAft>
                <a:spcPts val="0"/>
              </a:spcAft>
              <a:buClr>
                <a:schemeClr val="dk1"/>
              </a:buClr>
              <a:buSzPts val="1800"/>
              <a:buChar char="–"/>
              <a:defRPr/>
            </a:lvl4pPr>
            <a:lvl5pPr marL="2286000" lvl="4" indent="-342900" algn="l">
              <a:lnSpc>
                <a:spcPct val="95000"/>
              </a:lnSpc>
              <a:spcBef>
                <a:spcPts val="1066"/>
              </a:spcBef>
              <a:spcAft>
                <a:spcPts val="0"/>
              </a:spcAft>
              <a:buClr>
                <a:schemeClr val="dk1"/>
              </a:buClr>
              <a:buSzPts val="1800"/>
              <a:buChar char="–"/>
              <a:defRPr/>
            </a:lvl5pPr>
            <a:lvl6pPr marL="2743200" lvl="5" indent="-331470" algn="l">
              <a:lnSpc>
                <a:spcPct val="95000"/>
              </a:lnSpc>
              <a:spcBef>
                <a:spcPts val="1066"/>
              </a:spcBef>
              <a:spcAft>
                <a:spcPts val="0"/>
              </a:spcAft>
              <a:buClr>
                <a:schemeClr val="dk1"/>
              </a:buClr>
              <a:buSzPts val="1620"/>
              <a:buChar char="–"/>
              <a:defRPr/>
            </a:lvl6pPr>
            <a:lvl7pPr marL="3200400" lvl="6" indent="-331470" algn="l">
              <a:lnSpc>
                <a:spcPct val="95000"/>
              </a:lnSpc>
              <a:spcBef>
                <a:spcPts val="1066"/>
              </a:spcBef>
              <a:spcAft>
                <a:spcPts val="0"/>
              </a:spcAft>
              <a:buClr>
                <a:schemeClr val="dk1"/>
              </a:buClr>
              <a:buSzPts val="1620"/>
              <a:buChar char="–"/>
              <a:defRPr/>
            </a:lvl7pPr>
            <a:lvl8pPr marL="3657600" lvl="7" indent="-331470" algn="l">
              <a:lnSpc>
                <a:spcPct val="95000"/>
              </a:lnSpc>
              <a:spcBef>
                <a:spcPts val="1066"/>
              </a:spcBef>
              <a:spcAft>
                <a:spcPts val="0"/>
              </a:spcAft>
              <a:buClr>
                <a:schemeClr val="dk1"/>
              </a:buClr>
              <a:buSzPts val="1620"/>
              <a:buChar char="–"/>
              <a:defRPr/>
            </a:lvl8pPr>
            <a:lvl9pPr marL="4114800" lvl="8" indent="-331470" algn="l">
              <a:lnSpc>
                <a:spcPct val="95000"/>
              </a:lnSpc>
              <a:spcBef>
                <a:spcPts val="1066"/>
              </a:spcBef>
              <a:spcAft>
                <a:spcPts val="0"/>
              </a:spcAft>
              <a:buClr>
                <a:schemeClr val="dk1"/>
              </a:buClr>
              <a:buSzPts val="1620"/>
              <a:buChar char="–"/>
              <a:defRPr/>
            </a:lvl9pPr>
          </a:lstStyle>
          <a:p>
            <a:endParaRPr/>
          </a:p>
        </p:txBody>
      </p:sp>
      <p:sp>
        <p:nvSpPr>
          <p:cNvPr id="78" name="Google Shape;78;p27"/>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7"/>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931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AC6011C3-B613-47C8-AA7E-E2E1D030C618}" type="datetimeFigureOut">
              <a:rPr lang="en-US" smtClean="0"/>
              <a:t>9/3/2024</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425282846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6011C3-B613-47C8-AA7E-E2E1D030C618}"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3796429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6011C3-B613-47C8-AA7E-E2E1D030C618}" type="datetimeFigureOut">
              <a:rPr lang="en-US" smtClean="0"/>
              <a:t>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4276953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6011C3-B613-47C8-AA7E-E2E1D030C618}" type="datetimeFigureOut">
              <a:rPr lang="en-US" smtClean="0"/>
              <a:t>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758080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6011C3-B613-47C8-AA7E-E2E1D030C618}" type="datetimeFigureOut">
              <a:rPr lang="en-US" smtClean="0"/>
              <a:t>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2118314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C6011C3-B613-47C8-AA7E-E2E1D030C618}" type="datetimeFigureOut">
              <a:rPr lang="en-US" smtClean="0"/>
              <a:t>9/3/2024</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1637EEA8-EF20-4675-B640-9EDBB17B10F0}"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41827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C6011C3-B613-47C8-AA7E-E2E1D030C618}" type="datetimeFigureOut">
              <a:rPr lang="en-US" smtClean="0"/>
              <a:t>9/3/2024</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1637EEA8-EF20-4675-B640-9EDBB17B10F0}"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69840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AC6011C3-B613-47C8-AA7E-E2E1D030C618}" type="datetimeFigureOut">
              <a:rPr lang="en-US" smtClean="0"/>
              <a:t>9/3/2024</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1637EEA8-EF20-4675-B640-9EDBB17B10F0}" type="slidenum">
              <a:rPr lang="en-US" smtClean="0"/>
              <a:t>‹#›</a:t>
            </a:fld>
            <a:endParaRPr lang="en-US"/>
          </a:p>
        </p:txBody>
      </p:sp>
    </p:spTree>
    <p:extLst>
      <p:ext uri="{BB962C8B-B14F-4D97-AF65-F5344CB8AC3E}">
        <p14:creationId xmlns:p14="http://schemas.microsoft.com/office/powerpoint/2010/main" val="3144043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6"/>
          <p:cNvSpPr/>
          <p:nvPr/>
        </p:nvSpPr>
        <p:spPr>
          <a:xfrm>
            <a:off x="304801" y="0"/>
            <a:ext cx="11582400" cy="6858000"/>
          </a:xfrm>
          <a:prstGeom prst="rect">
            <a:avLst/>
          </a:prstGeom>
          <a:gradFill>
            <a:gsLst>
              <a:gs pos="0">
                <a:srgbClr val="FFFFFF">
                  <a:alpha val="0"/>
                </a:srgbClr>
              </a:gs>
              <a:gs pos="100000">
                <a:srgbClr val="FFFFFF">
                  <a:alpha val="54509"/>
                </a:srgbClr>
              </a:gs>
            </a:gsLst>
            <a:lin ang="7800000" scaled="0"/>
          </a:gra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sp>
        <p:nvSpPr>
          <p:cNvPr id="11" name="Google Shape;11;p16"/>
          <p:cNvSpPr txBox="1">
            <a:spLocks noGrp="1"/>
          </p:cNvSpPr>
          <p:nvPr>
            <p:ph type="title"/>
          </p:nvPr>
        </p:nvSpPr>
        <p:spPr>
          <a:xfrm>
            <a:off x="1117600" y="76200"/>
            <a:ext cx="10160000" cy="1397000"/>
          </a:xfrm>
          <a:prstGeom prst="rect">
            <a:avLst/>
          </a:prstGeom>
          <a:noFill/>
          <a:ln>
            <a:noFill/>
          </a:ln>
        </p:spPr>
        <p:txBody>
          <a:bodyPr spcFirstLastPara="1" wrap="square" lIns="121875" tIns="60925" rIns="121875" bIns="60925" anchor="b" anchorCtr="0">
            <a:normAutofit/>
          </a:bodyPr>
          <a:lstStyle>
            <a:lvl1pPr marR="0" lvl="0" algn="l" rtl="0">
              <a:lnSpc>
                <a:spcPct val="85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6"/>
          <p:cNvSpPr txBox="1">
            <a:spLocks noGrp="1"/>
          </p:cNvSpPr>
          <p:nvPr>
            <p:ph type="body" idx="1"/>
          </p:nvPr>
        </p:nvSpPr>
        <p:spPr>
          <a:xfrm>
            <a:off x="1117600" y="1701800"/>
            <a:ext cx="10160000" cy="4470400"/>
          </a:xfrm>
          <a:prstGeom prst="rect">
            <a:avLst/>
          </a:prstGeom>
          <a:noFill/>
          <a:ln>
            <a:noFill/>
          </a:ln>
        </p:spPr>
        <p:txBody>
          <a:bodyPr spcFirstLastPara="1" wrap="square" lIns="121875" tIns="60925" rIns="121875" bIns="60925" anchor="t" anchorCtr="0">
            <a:normAutofit/>
          </a:bodyPr>
          <a:lstStyle>
            <a:lvl1pPr marL="457200" marR="0" lvl="0" indent="-381000" algn="l" rtl="0">
              <a:lnSpc>
                <a:spcPct val="95000"/>
              </a:lnSpc>
              <a:spcBef>
                <a:spcPts val="1866"/>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1pPr>
            <a:lvl2pPr marL="914400" marR="0" lvl="1" indent="-355600" algn="l" rtl="0">
              <a:lnSpc>
                <a:spcPct val="95000"/>
              </a:lnSpc>
              <a:spcBef>
                <a:spcPts val="1066"/>
              </a:spcBef>
              <a:spcAft>
                <a:spcPts val="0"/>
              </a:spcAft>
              <a:buClr>
                <a:schemeClr val="dk1"/>
              </a:buClr>
              <a:buSzPts val="2000"/>
              <a:buFont typeface="Century Gothic"/>
              <a:buChar char="–"/>
              <a:defRPr sz="20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5000"/>
              </a:lnSpc>
              <a:spcBef>
                <a:spcPts val="1066"/>
              </a:spcBef>
              <a:spcAft>
                <a:spcPts val="0"/>
              </a:spcAft>
              <a:buClr>
                <a:schemeClr val="dk1"/>
              </a:buClr>
              <a:buSzPts val="1800"/>
              <a:buFont typeface="Century Gothic"/>
              <a:buChar char="–"/>
              <a:defRPr sz="18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5000"/>
              </a:lnSpc>
              <a:spcBef>
                <a:spcPts val="1066"/>
              </a:spcBef>
              <a:spcAft>
                <a:spcPts val="0"/>
              </a:spcAft>
              <a:buClr>
                <a:schemeClr val="dk1"/>
              </a:buClr>
              <a:buSzPts val="1800"/>
              <a:buFont typeface="Century Gothic"/>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5000"/>
              </a:lnSpc>
              <a:spcBef>
                <a:spcPts val="1066"/>
              </a:spcBef>
              <a:spcAft>
                <a:spcPts val="0"/>
              </a:spcAft>
              <a:buClr>
                <a:schemeClr val="dk1"/>
              </a:buClr>
              <a:buSzPts val="1800"/>
              <a:buFont typeface="Century Gothic"/>
              <a:buChar char="–"/>
              <a:defRPr sz="1800" b="0" i="0" u="none" strike="noStrike" cap="none">
                <a:solidFill>
                  <a:schemeClr val="dk1"/>
                </a:solidFill>
                <a:latin typeface="Century Gothic"/>
                <a:ea typeface="Century Gothic"/>
                <a:cs typeface="Century Gothic"/>
                <a:sym typeface="Century Gothic"/>
              </a:defRPr>
            </a:lvl5pPr>
            <a:lvl6pPr marL="2743200" marR="0" lvl="5" indent="-331470" algn="l" rtl="0">
              <a:lnSpc>
                <a:spcPct val="95000"/>
              </a:lnSpc>
              <a:spcBef>
                <a:spcPts val="1066"/>
              </a:spcBef>
              <a:spcAft>
                <a:spcPts val="0"/>
              </a:spcAft>
              <a:buClr>
                <a:schemeClr val="dk1"/>
              </a:buClr>
              <a:buSzPts val="1620"/>
              <a:buFont typeface="Century Gothic"/>
              <a:buChar char="–"/>
              <a:defRPr sz="1800" b="0" i="0" u="none" strike="noStrike" cap="none">
                <a:solidFill>
                  <a:schemeClr val="dk1"/>
                </a:solidFill>
                <a:latin typeface="Century Gothic"/>
                <a:ea typeface="Century Gothic"/>
                <a:cs typeface="Century Gothic"/>
                <a:sym typeface="Century Gothic"/>
              </a:defRPr>
            </a:lvl6pPr>
            <a:lvl7pPr marL="3200400" marR="0" lvl="6" indent="-331470" algn="l" rtl="0">
              <a:lnSpc>
                <a:spcPct val="95000"/>
              </a:lnSpc>
              <a:spcBef>
                <a:spcPts val="1066"/>
              </a:spcBef>
              <a:spcAft>
                <a:spcPts val="0"/>
              </a:spcAft>
              <a:buClr>
                <a:schemeClr val="dk1"/>
              </a:buClr>
              <a:buSzPts val="1620"/>
              <a:buFont typeface="Century Gothic"/>
              <a:buChar char="–"/>
              <a:defRPr sz="1800" b="0" i="0" u="none" strike="noStrike" cap="none">
                <a:solidFill>
                  <a:schemeClr val="dk1"/>
                </a:solidFill>
                <a:latin typeface="Century Gothic"/>
                <a:ea typeface="Century Gothic"/>
                <a:cs typeface="Century Gothic"/>
                <a:sym typeface="Century Gothic"/>
              </a:defRPr>
            </a:lvl7pPr>
            <a:lvl8pPr marL="3657600" marR="0" lvl="7" indent="-331470" algn="l" rtl="0">
              <a:lnSpc>
                <a:spcPct val="95000"/>
              </a:lnSpc>
              <a:spcBef>
                <a:spcPts val="1066"/>
              </a:spcBef>
              <a:spcAft>
                <a:spcPts val="0"/>
              </a:spcAft>
              <a:buClr>
                <a:schemeClr val="dk1"/>
              </a:buClr>
              <a:buSzPts val="1620"/>
              <a:buFont typeface="Century Gothic"/>
              <a:buChar char="–"/>
              <a:defRPr sz="1800" b="0" i="0" u="none" strike="noStrike" cap="none">
                <a:solidFill>
                  <a:schemeClr val="dk1"/>
                </a:solidFill>
                <a:latin typeface="Century Gothic"/>
                <a:ea typeface="Century Gothic"/>
                <a:cs typeface="Century Gothic"/>
                <a:sym typeface="Century Gothic"/>
              </a:defRPr>
            </a:lvl8pPr>
            <a:lvl9pPr marL="4114800" marR="0" lvl="8" indent="-331470" algn="l" rtl="0">
              <a:lnSpc>
                <a:spcPct val="95000"/>
              </a:lnSpc>
              <a:spcBef>
                <a:spcPts val="1066"/>
              </a:spcBef>
              <a:spcAft>
                <a:spcPts val="0"/>
              </a:spcAft>
              <a:buClr>
                <a:schemeClr val="dk1"/>
              </a:buClr>
              <a:buSzPts val="1620"/>
              <a:buFont typeface="Century Gothic"/>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6"/>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595959"/>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6"/>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595959"/>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15" name="Google Shape;15;p16"/>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8091828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mailto:skaar.Jonathan@westada.org" TargetMode="External"/><Relationship Id="rId2" Type="http://schemas.openxmlformats.org/officeDocument/2006/relationships/hyperlink" Target="mailto:gaudet.blake@westada.org"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hosa.org/guidelin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56C4E7-1DE6-49B7-9FED-CF348C4E3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C3C221-A150-4F13-AD9A-B9F0534D0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269159"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8" name="Rectangle 17">
            <a:extLst>
              <a:ext uri="{FF2B5EF4-FFF2-40B4-BE49-F238E27FC236}">
                <a16:creationId xmlns:a16="http://schemas.microsoft.com/office/drawing/2014/main" id="{7E988C0F-9605-43C8-85FC-981F7F273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16" y="809244"/>
            <a:ext cx="5943600" cy="523951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E0DA69C8-19AC-4B1E-8052-4CD447232915}"/>
              </a:ext>
            </a:extLst>
          </p:cNvPr>
          <p:cNvSpPr>
            <a:spLocks noGrp="1"/>
          </p:cNvSpPr>
          <p:nvPr>
            <p:ph type="ctrTitle"/>
          </p:nvPr>
        </p:nvSpPr>
        <p:spPr>
          <a:xfrm>
            <a:off x="1243601" y="2051435"/>
            <a:ext cx="5068568" cy="3135379"/>
          </a:xfrm>
        </p:spPr>
        <p:txBody>
          <a:bodyPr>
            <a:normAutofit/>
          </a:bodyPr>
          <a:lstStyle/>
          <a:p>
            <a:r>
              <a:rPr lang="en-US" sz="6000" dirty="0"/>
              <a:t>MMACHS</a:t>
            </a:r>
            <a:br>
              <a:rPr lang="en-US" sz="6000" dirty="0"/>
            </a:br>
            <a:r>
              <a:rPr lang="en-US" sz="6000" dirty="0"/>
              <a:t>HOSA</a:t>
            </a:r>
          </a:p>
        </p:txBody>
      </p:sp>
      <p:sp>
        <p:nvSpPr>
          <p:cNvPr id="20" name="Rectangle 19">
            <a:extLst>
              <a:ext uri="{FF2B5EF4-FFF2-40B4-BE49-F238E27FC236}">
                <a16:creationId xmlns:a16="http://schemas.microsoft.com/office/drawing/2014/main" id="{88E664DB-C26F-4709-82BB-3EF5FB616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7796"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2" name="Straight Connector 21">
            <a:extLst>
              <a:ext uri="{FF2B5EF4-FFF2-40B4-BE49-F238E27FC236}">
                <a16:creationId xmlns:a16="http://schemas.microsoft.com/office/drawing/2014/main" id="{82E13D9C-071D-4290-A4FD-398F13F1B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5BCCE57-2497-4CC2-BD03-45D06FD682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3736"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87CF58-F91F-4169-888F-0F64F1A17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2BF1D71-B350-4330-BE9E-A47E9760F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055" y="0"/>
            <a:ext cx="46360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7BA34C7-F01B-4F46-A952-F6C8ACD0EBEC}"/>
              </a:ext>
            </a:extLst>
          </p:cNvPr>
          <p:cNvPicPr>
            <a:picLocks noChangeAspect="1"/>
          </p:cNvPicPr>
          <p:nvPr/>
        </p:nvPicPr>
        <p:blipFill rotWithShape="1">
          <a:blip r:embed="rId2">
            <a:extLst>
              <a:ext uri="{28A0092B-C50C-407E-A947-70E740481C1C}">
                <a14:useLocalDpi xmlns:a14="http://schemas.microsoft.com/office/drawing/2010/main" val="0"/>
              </a:ext>
            </a:extLst>
          </a:blip>
          <a:srcRect l="20" r="5672" b="-3"/>
          <a:stretch/>
        </p:blipFill>
        <p:spPr>
          <a:xfrm>
            <a:off x="7555832" y="1"/>
            <a:ext cx="4636168" cy="2286000"/>
          </a:xfrm>
          <a:prstGeom prst="rect">
            <a:avLst/>
          </a:prstGeom>
        </p:spPr>
      </p:pic>
      <p:pic>
        <p:nvPicPr>
          <p:cNvPr id="5" name="Picture 4">
            <a:extLst>
              <a:ext uri="{FF2B5EF4-FFF2-40B4-BE49-F238E27FC236}">
                <a16:creationId xmlns:a16="http://schemas.microsoft.com/office/drawing/2014/main" id="{C2509EA2-2866-4EE2-91BF-DD6B48445A90}"/>
              </a:ext>
            </a:extLst>
          </p:cNvPr>
          <p:cNvPicPr>
            <a:picLocks noChangeAspect="1"/>
          </p:cNvPicPr>
          <p:nvPr/>
        </p:nvPicPr>
        <p:blipFill rotWithShape="1">
          <a:blip r:embed="rId3">
            <a:extLst>
              <a:ext uri="{28A0092B-C50C-407E-A947-70E740481C1C}">
                <a14:useLocalDpi xmlns:a14="http://schemas.microsoft.com/office/drawing/2010/main" val="0"/>
              </a:ext>
            </a:extLst>
          </a:blip>
          <a:srcRect t="12342" r="4" b="4"/>
          <a:stretch/>
        </p:blipFill>
        <p:spPr>
          <a:xfrm>
            <a:off x="7555769" y="2286001"/>
            <a:ext cx="4636231" cy="2286000"/>
          </a:xfrm>
          <a:prstGeom prst="rect">
            <a:avLst/>
          </a:prstGeom>
        </p:spPr>
      </p:pic>
      <p:cxnSp>
        <p:nvCxnSpPr>
          <p:cNvPr id="30" name="Straight Connector 29">
            <a:extLst>
              <a:ext uri="{FF2B5EF4-FFF2-40B4-BE49-F238E27FC236}">
                <a16:creationId xmlns:a16="http://schemas.microsoft.com/office/drawing/2014/main" id="{FF23D2E4-A513-4911-A945-735373D3A0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305901"/>
            <a:ext cx="4636008"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8471F41-F8E1-4E1C-B64D-7D3514919579}"/>
              </a:ext>
            </a:extLst>
          </p:cNvPr>
          <p:cNvPicPr>
            <a:picLocks noChangeAspect="1"/>
          </p:cNvPicPr>
          <p:nvPr/>
        </p:nvPicPr>
        <p:blipFill rotWithShape="1">
          <a:blip r:embed="rId4">
            <a:extLst>
              <a:ext uri="{28A0092B-C50C-407E-A947-70E740481C1C}">
                <a14:useLocalDpi xmlns:a14="http://schemas.microsoft.com/office/drawing/2010/main" val="0"/>
              </a:ext>
            </a:extLst>
          </a:blip>
          <a:srcRect t="29409" r="4" b="4850"/>
          <a:stretch/>
        </p:blipFill>
        <p:spPr>
          <a:xfrm>
            <a:off x="7555769" y="4572000"/>
            <a:ext cx="4636231" cy="2286000"/>
          </a:xfrm>
          <a:prstGeom prst="rect">
            <a:avLst/>
          </a:prstGeom>
        </p:spPr>
      </p:pic>
      <p:cxnSp>
        <p:nvCxnSpPr>
          <p:cNvPr id="32" name="Straight Connector 31">
            <a:extLst>
              <a:ext uri="{FF2B5EF4-FFF2-40B4-BE49-F238E27FC236}">
                <a16:creationId xmlns:a16="http://schemas.microsoft.com/office/drawing/2014/main" id="{BF5DF96D-B646-4D58-B37A-7998708971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4572000"/>
            <a:ext cx="4636008"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C95259-4E1A-44D1-A1A3-4B519CD8D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769" y="0"/>
            <a:ext cx="0" cy="685800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5155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171288" y="249575"/>
            <a:ext cx="8325600" cy="6408900"/>
          </a:xfrm>
          <a:prstGeom prst="rect">
            <a:avLst/>
          </a:prstGeom>
          <a:noFill/>
          <a:ln>
            <a:noFill/>
          </a:ln>
        </p:spPr>
        <p:txBody>
          <a:bodyPr spcFirstLastPara="1" wrap="square" lIns="121875" tIns="60925" rIns="121875" bIns="60925" anchor="t" anchorCtr="0">
            <a:normAutofit fontScale="90000"/>
          </a:bodyPr>
          <a:lstStyle/>
          <a:p>
            <a:pPr>
              <a:lnSpc>
                <a:spcPct val="115000"/>
              </a:lnSpc>
              <a:spcBef>
                <a:spcPts val="1200"/>
              </a:spcBef>
              <a:buClr>
                <a:schemeClr val="dk2"/>
              </a:buClr>
              <a:buSzPct val="28947"/>
            </a:pPr>
            <a:r>
              <a:rPr lang="en-US" sz="3800" dirty="0">
                <a:solidFill>
                  <a:srgbClr val="374C81"/>
                </a:solidFill>
              </a:rPr>
              <a:t>We meet the</a:t>
            </a:r>
            <a:endParaRPr sz="3800" dirty="0">
              <a:solidFill>
                <a:srgbClr val="374C81"/>
              </a:solidFill>
            </a:endParaRPr>
          </a:p>
          <a:p>
            <a:pPr>
              <a:lnSpc>
                <a:spcPct val="115000"/>
              </a:lnSpc>
              <a:spcBef>
                <a:spcPts val="1200"/>
              </a:spcBef>
              <a:buClr>
                <a:schemeClr val="dk2"/>
              </a:buClr>
              <a:buSzPct val="28947"/>
            </a:pPr>
            <a:r>
              <a:rPr lang="en-US" sz="3800" b="1" dirty="0">
                <a:solidFill>
                  <a:srgbClr val="980000"/>
                </a:solidFill>
                <a:latin typeface="Aharoni"/>
                <a:ea typeface="Aharoni"/>
                <a:cs typeface="Aharoni"/>
                <a:sym typeface="Aharoni"/>
              </a:rPr>
              <a:t>2</a:t>
            </a:r>
            <a:r>
              <a:rPr lang="en-US" sz="3800" b="1" baseline="30000" dirty="0">
                <a:solidFill>
                  <a:srgbClr val="980000"/>
                </a:solidFill>
                <a:latin typeface="Aharoni"/>
                <a:ea typeface="Aharoni"/>
                <a:cs typeface="Aharoni"/>
                <a:sym typeface="Aharoni"/>
              </a:rPr>
              <a:t>nd</a:t>
            </a:r>
            <a:r>
              <a:rPr lang="en-US" sz="3800" b="1" dirty="0">
                <a:solidFill>
                  <a:srgbClr val="980000"/>
                </a:solidFill>
                <a:latin typeface="Aharoni"/>
                <a:ea typeface="Aharoni"/>
                <a:cs typeface="Aharoni"/>
                <a:sym typeface="Aharoni"/>
              </a:rPr>
              <a:t> Tuesday of each Month</a:t>
            </a:r>
            <a:endParaRPr sz="3800" b="1" dirty="0">
              <a:solidFill>
                <a:srgbClr val="980000"/>
              </a:solidFill>
              <a:latin typeface="Aharoni"/>
              <a:ea typeface="Aharoni"/>
              <a:cs typeface="Aharoni"/>
              <a:sym typeface="Aharoni"/>
            </a:endParaRPr>
          </a:p>
          <a:p>
            <a:pPr>
              <a:lnSpc>
                <a:spcPct val="115000"/>
              </a:lnSpc>
              <a:spcBef>
                <a:spcPts val="1200"/>
              </a:spcBef>
              <a:buClr>
                <a:schemeClr val="dk2"/>
              </a:buClr>
              <a:buSzPct val="50000"/>
            </a:pPr>
            <a:endParaRPr sz="2200" dirty="0">
              <a:solidFill>
                <a:srgbClr val="980000"/>
              </a:solidFill>
              <a:latin typeface="Aharoni"/>
              <a:ea typeface="Aharoni"/>
              <a:cs typeface="Aharoni"/>
              <a:sym typeface="Aharoni"/>
            </a:endParaRPr>
          </a:p>
          <a:p>
            <a:pPr>
              <a:lnSpc>
                <a:spcPct val="107000"/>
              </a:lnSpc>
              <a:spcBef>
                <a:spcPts val="1200"/>
              </a:spcBef>
              <a:buClr>
                <a:schemeClr val="dk2"/>
              </a:buClr>
              <a:buSzPct val="33055"/>
            </a:pPr>
            <a:r>
              <a:rPr lang="en-US" sz="3327" dirty="0">
                <a:solidFill>
                  <a:srgbClr val="374C81"/>
                </a:solidFill>
              </a:rPr>
              <a:t>Our Next Meeting is</a:t>
            </a:r>
            <a:endParaRPr sz="3327" dirty="0">
              <a:solidFill>
                <a:srgbClr val="374C81"/>
              </a:solidFill>
            </a:endParaRPr>
          </a:p>
          <a:p>
            <a:pPr>
              <a:lnSpc>
                <a:spcPct val="107000"/>
              </a:lnSpc>
              <a:spcBef>
                <a:spcPts val="1200"/>
              </a:spcBef>
              <a:buClr>
                <a:schemeClr val="dk2"/>
              </a:buClr>
              <a:buSzPct val="26792"/>
            </a:pPr>
            <a:r>
              <a:rPr lang="en-US" sz="4105" u="sng" dirty="0">
                <a:solidFill>
                  <a:srgbClr val="980000"/>
                </a:solidFill>
              </a:rPr>
              <a:t>Next Tuesday</a:t>
            </a:r>
            <a:r>
              <a:rPr lang="en-US" sz="4105" dirty="0">
                <a:solidFill>
                  <a:srgbClr val="980000"/>
                </a:solidFill>
              </a:rPr>
              <a:t> </a:t>
            </a:r>
            <a:r>
              <a:rPr lang="en-US" sz="3327" b="1" i="1">
                <a:solidFill>
                  <a:srgbClr val="980000"/>
                </a:solidFill>
              </a:rPr>
              <a:t>September 10, 2024 </a:t>
            </a:r>
            <a:r>
              <a:rPr lang="en-US" sz="3327" b="1" i="1" dirty="0">
                <a:solidFill>
                  <a:srgbClr val="980000"/>
                </a:solidFill>
              </a:rPr>
              <a:t>@ 6:30</a:t>
            </a:r>
            <a:endParaRPr sz="3327" b="1" i="1" dirty="0">
              <a:solidFill>
                <a:srgbClr val="980000"/>
              </a:solidFill>
            </a:endParaRPr>
          </a:p>
          <a:p>
            <a:pPr>
              <a:lnSpc>
                <a:spcPct val="115000"/>
              </a:lnSpc>
              <a:spcBef>
                <a:spcPts val="1200"/>
              </a:spcBef>
              <a:buClr>
                <a:schemeClr val="dk2"/>
              </a:buClr>
              <a:buSzPct val="30985"/>
            </a:pPr>
            <a:r>
              <a:rPr lang="en-US" sz="3550" dirty="0">
                <a:solidFill>
                  <a:srgbClr val="00B050"/>
                </a:solidFill>
              </a:rPr>
              <a:t>MMACHS - Social Center</a:t>
            </a:r>
            <a:endParaRPr sz="3550" dirty="0">
              <a:solidFill>
                <a:srgbClr val="00B050"/>
              </a:solidFill>
            </a:endParaRPr>
          </a:p>
          <a:p>
            <a:pPr>
              <a:lnSpc>
                <a:spcPct val="115000"/>
              </a:lnSpc>
              <a:spcBef>
                <a:spcPts val="1200"/>
              </a:spcBef>
              <a:buClr>
                <a:schemeClr val="dk2"/>
              </a:buClr>
              <a:buSzPct val="50000"/>
            </a:pPr>
            <a:endParaRPr sz="2200" dirty="0">
              <a:solidFill>
                <a:srgbClr val="00B050"/>
              </a:solidFill>
            </a:endParaRPr>
          </a:p>
          <a:p>
            <a:pPr>
              <a:lnSpc>
                <a:spcPct val="115000"/>
              </a:lnSpc>
              <a:spcBef>
                <a:spcPts val="1200"/>
              </a:spcBef>
              <a:buClr>
                <a:schemeClr val="dk2"/>
              </a:buClr>
              <a:buSzPct val="33055"/>
            </a:pPr>
            <a:r>
              <a:rPr lang="en-US" sz="3327" b="1" dirty="0">
                <a:solidFill>
                  <a:schemeClr val="dk2"/>
                </a:solidFill>
              </a:rPr>
              <a:t>No commitment – Just come say hi, come to volunteer when needed, or come just to know what is going on. </a:t>
            </a:r>
            <a:endParaRPr sz="3327" b="1" dirty="0">
              <a:solidFill>
                <a:schemeClr val="dk2"/>
              </a:solidFill>
            </a:endParaRPr>
          </a:p>
          <a:p>
            <a:pPr>
              <a:lnSpc>
                <a:spcPct val="115000"/>
              </a:lnSpc>
              <a:spcBef>
                <a:spcPts val="1200"/>
              </a:spcBef>
              <a:spcAft>
                <a:spcPts val="1200"/>
              </a:spcAft>
              <a:buClr>
                <a:schemeClr val="dk2"/>
              </a:buClr>
              <a:buSzPct val="30985"/>
            </a:pPr>
            <a:r>
              <a:rPr lang="en-US" sz="3550" dirty="0">
                <a:solidFill>
                  <a:srgbClr val="00B050"/>
                </a:solidFill>
              </a:rPr>
              <a:t> </a:t>
            </a:r>
            <a:endParaRPr sz="5160" dirty="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802013" y="305475"/>
            <a:ext cx="7110000" cy="2195700"/>
          </a:xfrm>
          <a:prstGeom prst="rect">
            <a:avLst/>
          </a:prstGeom>
          <a:noFill/>
          <a:ln>
            <a:noFill/>
          </a:ln>
        </p:spPr>
        <p:txBody>
          <a:bodyPr spcFirstLastPara="1" wrap="square" lIns="121875" tIns="60925" rIns="121875" bIns="60925" anchor="b" anchorCtr="0">
            <a:normAutofit/>
          </a:bodyPr>
          <a:lstStyle/>
          <a:p>
            <a:pPr>
              <a:lnSpc>
                <a:spcPct val="100000"/>
              </a:lnSpc>
            </a:pPr>
            <a:r>
              <a:rPr lang="en-US" sz="4000">
                <a:latin typeface="Kaushan Script"/>
                <a:ea typeface="Kaushan Script"/>
                <a:cs typeface="Kaushan Script"/>
                <a:sym typeface="Kaushan Script"/>
              </a:rPr>
              <a:t>We are additional support </a:t>
            </a:r>
            <a:br>
              <a:rPr lang="en-US" sz="4000">
                <a:latin typeface="Kaushan Script"/>
                <a:ea typeface="Kaushan Script"/>
                <a:cs typeface="Kaushan Script"/>
                <a:sym typeface="Kaushan Script"/>
              </a:rPr>
            </a:br>
            <a:r>
              <a:rPr lang="en-US" sz="4000">
                <a:latin typeface="Kaushan Script"/>
                <a:ea typeface="Kaushan Script"/>
                <a:cs typeface="Kaushan Script"/>
                <a:sym typeface="Kaushan Script"/>
              </a:rPr>
              <a:t>for our MMACHS students and families</a:t>
            </a:r>
            <a:r>
              <a:rPr lang="en-US" sz="4700">
                <a:latin typeface="Kaushan Script"/>
                <a:ea typeface="Kaushan Script"/>
                <a:cs typeface="Kaushan Script"/>
                <a:sym typeface="Kaushan Script"/>
              </a:rPr>
              <a:t>    </a:t>
            </a:r>
            <a:r>
              <a:rPr lang="en-US" sz="2000">
                <a:latin typeface="Kaushan Script"/>
                <a:ea typeface="Kaushan Script"/>
                <a:cs typeface="Kaushan Script"/>
                <a:sym typeface="Kaushan Script"/>
              </a:rPr>
              <a:t>Not everything is HOSA, :)</a:t>
            </a:r>
            <a:endParaRPr sz="2000">
              <a:latin typeface="Kaushan Script"/>
              <a:ea typeface="Kaushan Script"/>
              <a:cs typeface="Kaushan Script"/>
              <a:sym typeface="Kaushan Script"/>
            </a:endParaRPr>
          </a:p>
        </p:txBody>
      </p:sp>
      <p:sp>
        <p:nvSpPr>
          <p:cNvPr id="118" name="Google Shape;118;p5"/>
          <p:cNvSpPr/>
          <p:nvPr/>
        </p:nvSpPr>
        <p:spPr>
          <a:xfrm>
            <a:off x="836738" y="2863150"/>
            <a:ext cx="6838500" cy="3647112"/>
          </a:xfrm>
          <a:prstGeom prst="rect">
            <a:avLst/>
          </a:prstGeom>
          <a:noFill/>
          <a:ln>
            <a:noFill/>
          </a:ln>
        </p:spPr>
        <p:txBody>
          <a:bodyPr spcFirstLastPara="1" wrap="square" lIns="91425" tIns="45700" rIns="91425" bIns="45700" anchor="t" anchorCtr="0">
            <a:spAutoFit/>
          </a:bodyPr>
          <a:lstStyle/>
          <a:p>
            <a:pPr marL="342900" indent="-342900" defTabSz="914400">
              <a:lnSpc>
                <a:spcPct val="150000"/>
              </a:lnSpc>
              <a:buClr>
                <a:srgbClr val="374C81"/>
              </a:buClr>
              <a:buSzPts val="2200"/>
              <a:buFont typeface="Arial"/>
              <a:buChar char="•"/>
            </a:pPr>
            <a:r>
              <a:rPr lang="en-US" sz="2200" b="1" kern="0" dirty="0">
                <a:solidFill>
                  <a:srgbClr val="374C81"/>
                </a:solidFill>
                <a:latin typeface="Century Gothic"/>
                <a:ea typeface="Century Gothic"/>
                <a:cs typeface="Century Gothic"/>
                <a:sym typeface="Century Gothic"/>
              </a:rPr>
              <a:t>Student events and Volunteer Fun</a:t>
            </a:r>
            <a:endParaRPr sz="2200" b="1" kern="0" dirty="0">
              <a:solidFill>
                <a:srgbClr val="374C81"/>
              </a:solidFill>
              <a:latin typeface="Century Gothic"/>
              <a:ea typeface="Century Gothic"/>
              <a:cs typeface="Century Gothic"/>
              <a:sym typeface="Century Gothic"/>
            </a:endParaRPr>
          </a:p>
          <a:p>
            <a:pPr marL="952393" lvl="1" indent="-342900" defTabSz="914400">
              <a:lnSpc>
                <a:spcPct val="150000"/>
              </a:lnSpc>
              <a:buClr>
                <a:srgbClr val="374C81"/>
              </a:buClr>
              <a:buSzPts val="2200"/>
              <a:buFont typeface="Arial"/>
              <a:buChar char="•"/>
            </a:pPr>
            <a:r>
              <a:rPr lang="en-US" sz="2200" kern="0" dirty="0">
                <a:solidFill>
                  <a:srgbClr val="374C81"/>
                </a:solidFill>
                <a:latin typeface="Century Gothic"/>
                <a:ea typeface="Century Gothic"/>
                <a:cs typeface="Century Gothic"/>
                <a:sym typeface="Century Gothic"/>
              </a:rPr>
              <a:t>Potato Feed</a:t>
            </a:r>
            <a:endParaRPr sz="2200" kern="0" dirty="0">
              <a:solidFill>
                <a:srgbClr val="374C81"/>
              </a:solidFill>
              <a:latin typeface="Century Gothic"/>
              <a:ea typeface="Century Gothic"/>
              <a:cs typeface="Century Gothic"/>
              <a:sym typeface="Century Gothic"/>
            </a:endParaRPr>
          </a:p>
          <a:p>
            <a:pPr marL="952393" lvl="1" indent="-342900" defTabSz="914400">
              <a:lnSpc>
                <a:spcPct val="150000"/>
              </a:lnSpc>
              <a:buClr>
                <a:srgbClr val="374C81"/>
              </a:buClr>
              <a:buSzPts val="2200"/>
              <a:buFont typeface="Arial"/>
              <a:buChar char="•"/>
            </a:pPr>
            <a:r>
              <a:rPr lang="en-US" sz="2200" kern="0" dirty="0">
                <a:solidFill>
                  <a:srgbClr val="374C81"/>
                </a:solidFill>
                <a:latin typeface="Century Gothic"/>
                <a:ea typeface="Century Gothic"/>
                <a:cs typeface="Century Gothic"/>
                <a:sym typeface="Century Gothic"/>
              </a:rPr>
              <a:t>Halloween Haunted House</a:t>
            </a:r>
            <a:endParaRPr sz="2200" kern="0" dirty="0">
              <a:solidFill>
                <a:srgbClr val="374C81"/>
              </a:solidFill>
              <a:latin typeface="Century Gothic"/>
              <a:ea typeface="Century Gothic"/>
              <a:cs typeface="Century Gothic"/>
              <a:sym typeface="Century Gothic"/>
            </a:endParaRPr>
          </a:p>
          <a:p>
            <a:pPr marL="952393" lvl="1" indent="-342900" defTabSz="914400">
              <a:lnSpc>
                <a:spcPct val="150000"/>
              </a:lnSpc>
              <a:buClr>
                <a:srgbClr val="374C81"/>
              </a:buClr>
              <a:buSzPts val="2200"/>
              <a:buFont typeface="Century Gothic"/>
              <a:buChar char="•"/>
            </a:pPr>
            <a:r>
              <a:rPr lang="en-US" sz="2200" kern="0" dirty="0">
                <a:solidFill>
                  <a:srgbClr val="374C81"/>
                </a:solidFill>
                <a:latin typeface="Century Gothic"/>
                <a:ea typeface="Century Gothic"/>
                <a:cs typeface="Century Gothic"/>
                <a:sym typeface="Century Gothic"/>
              </a:rPr>
              <a:t>Holiday Bazaar</a:t>
            </a:r>
            <a:endParaRPr sz="2200" kern="0" dirty="0">
              <a:solidFill>
                <a:srgbClr val="374C81"/>
              </a:solidFill>
              <a:latin typeface="Century Gothic"/>
              <a:ea typeface="Century Gothic"/>
              <a:cs typeface="Century Gothic"/>
              <a:sym typeface="Century Gothic"/>
            </a:endParaRPr>
          </a:p>
          <a:p>
            <a:pPr marL="952393" lvl="1" indent="-342900" defTabSz="914400">
              <a:lnSpc>
                <a:spcPct val="150000"/>
              </a:lnSpc>
              <a:buClr>
                <a:srgbClr val="374C81"/>
              </a:buClr>
              <a:buSzPts val="2200"/>
              <a:buFont typeface="Arial"/>
              <a:buChar char="•"/>
            </a:pPr>
            <a:r>
              <a:rPr lang="en-US" sz="2200" kern="0" dirty="0">
                <a:solidFill>
                  <a:srgbClr val="374C81"/>
                </a:solidFill>
                <a:latin typeface="Century Gothic"/>
                <a:ea typeface="Century Gothic"/>
                <a:cs typeface="Century Gothic"/>
                <a:sym typeface="Century Gothic"/>
              </a:rPr>
              <a:t>Social Nights/Activities</a:t>
            </a:r>
            <a:endParaRPr sz="1400" kern="0" dirty="0">
              <a:solidFill>
                <a:srgbClr val="000000"/>
              </a:solidFill>
              <a:latin typeface="Arial"/>
              <a:ea typeface="Arial"/>
              <a:cs typeface="Arial"/>
              <a:sym typeface="Arial"/>
            </a:endParaRPr>
          </a:p>
          <a:p>
            <a:pPr marL="952393" lvl="1" indent="-342900" defTabSz="914400">
              <a:lnSpc>
                <a:spcPct val="150000"/>
              </a:lnSpc>
              <a:buClr>
                <a:srgbClr val="374C81"/>
              </a:buClr>
              <a:buSzPts val="2200"/>
              <a:buFont typeface="Arial"/>
              <a:buChar char="•"/>
            </a:pPr>
            <a:r>
              <a:rPr lang="en-US" sz="2200" kern="0" dirty="0">
                <a:solidFill>
                  <a:srgbClr val="374C81"/>
                </a:solidFill>
                <a:latin typeface="Century Gothic"/>
                <a:ea typeface="Century Gothic"/>
                <a:cs typeface="Century Gothic"/>
                <a:sym typeface="Century Gothic"/>
              </a:rPr>
              <a:t>Teacher Appreciation </a:t>
            </a:r>
            <a:endParaRPr sz="2200" kern="0" dirty="0">
              <a:solidFill>
                <a:srgbClr val="374C81"/>
              </a:solidFill>
              <a:latin typeface="Century Gothic"/>
              <a:ea typeface="Century Gothic"/>
              <a:cs typeface="Century Gothic"/>
              <a:sym typeface="Century Gothic"/>
            </a:endParaRPr>
          </a:p>
          <a:p>
            <a:pPr marL="952393" lvl="1" indent="-203200" defTabSz="914400">
              <a:lnSpc>
                <a:spcPct val="150000"/>
              </a:lnSpc>
              <a:buClr>
                <a:srgbClr val="374C81"/>
              </a:buClr>
              <a:buSzPts val="2200"/>
            </a:pPr>
            <a:endParaRPr sz="2200" kern="0" dirty="0">
              <a:solidFill>
                <a:srgbClr val="374C81"/>
              </a:solidFill>
              <a:latin typeface="Century Gothic"/>
              <a:ea typeface="Century Gothic"/>
              <a:cs typeface="Century Gothic"/>
              <a:sym typeface="Century Gothic"/>
            </a:endParaRPr>
          </a:p>
        </p:txBody>
      </p:sp>
      <p:pic>
        <p:nvPicPr>
          <p:cNvPr id="119" name="Google Shape;119;p5"/>
          <p:cNvPicPr preferRelativeResize="0"/>
          <p:nvPr/>
        </p:nvPicPr>
        <p:blipFill rotWithShape="1">
          <a:blip r:embed="rId3">
            <a:alphaModFix/>
          </a:blip>
          <a:srcRect l="9008"/>
          <a:stretch/>
        </p:blipFill>
        <p:spPr>
          <a:xfrm rot="-5400000">
            <a:off x="8380013" y="-399300"/>
            <a:ext cx="2872174" cy="4281748"/>
          </a:xfrm>
          <a:prstGeom prst="rect">
            <a:avLst/>
          </a:prstGeom>
          <a:noFill/>
          <a:ln>
            <a:noFill/>
          </a:ln>
        </p:spPr>
      </p:pic>
      <p:pic>
        <p:nvPicPr>
          <p:cNvPr id="120" name="Google Shape;120;p5"/>
          <p:cNvPicPr preferRelativeResize="0"/>
          <p:nvPr/>
        </p:nvPicPr>
        <p:blipFill>
          <a:blip r:embed="rId4">
            <a:alphaModFix/>
          </a:blip>
          <a:stretch>
            <a:fillRect/>
          </a:stretch>
        </p:blipFill>
        <p:spPr>
          <a:xfrm>
            <a:off x="6699613" y="3290125"/>
            <a:ext cx="5257350" cy="3375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b9eb6decb9_0_32"/>
          <p:cNvSpPr txBox="1">
            <a:spLocks noGrp="1"/>
          </p:cNvSpPr>
          <p:nvPr>
            <p:ph type="title"/>
          </p:nvPr>
        </p:nvSpPr>
        <p:spPr>
          <a:xfrm>
            <a:off x="626413" y="452700"/>
            <a:ext cx="5661900" cy="998700"/>
          </a:xfrm>
          <a:prstGeom prst="rect">
            <a:avLst/>
          </a:prstGeom>
          <a:noFill/>
          <a:ln>
            <a:noFill/>
          </a:ln>
        </p:spPr>
        <p:txBody>
          <a:bodyPr spcFirstLastPara="1" wrap="square" lIns="121875" tIns="60925" rIns="121875" bIns="60925" anchor="b" anchorCtr="0">
            <a:noAutofit/>
          </a:bodyPr>
          <a:lstStyle/>
          <a:p>
            <a:pPr>
              <a:buSzPts val="5400"/>
            </a:pPr>
            <a:r>
              <a:rPr lang="en-US" sz="5400">
                <a:latin typeface="Kaushan Script"/>
                <a:ea typeface="Kaushan Script"/>
                <a:cs typeface="Kaushan Script"/>
                <a:sym typeface="Kaushan Script"/>
              </a:rPr>
              <a:t>Fundraising-</a:t>
            </a:r>
            <a:br>
              <a:rPr lang="en-US">
                <a:latin typeface="Kaushan Script"/>
                <a:ea typeface="Kaushan Script"/>
                <a:cs typeface="Kaushan Script"/>
                <a:sym typeface="Kaushan Script"/>
              </a:rPr>
            </a:br>
            <a:r>
              <a:rPr lang="en-US" sz="3000">
                <a:latin typeface="Kaushan Script"/>
                <a:ea typeface="Kaushan Script"/>
                <a:cs typeface="Kaushan Script"/>
                <a:sym typeface="Kaushan Script"/>
              </a:rPr>
              <a:t>Where does that money go?</a:t>
            </a:r>
            <a:endParaRPr sz="3000">
              <a:latin typeface="Kaushan Script"/>
              <a:ea typeface="Kaushan Script"/>
              <a:cs typeface="Kaushan Script"/>
              <a:sym typeface="Kaushan Script"/>
            </a:endParaRPr>
          </a:p>
        </p:txBody>
      </p:sp>
      <p:sp>
        <p:nvSpPr>
          <p:cNvPr id="135" name="Google Shape;135;gb9eb6decb9_0_32"/>
          <p:cNvSpPr txBox="1">
            <a:spLocks noGrp="1"/>
          </p:cNvSpPr>
          <p:nvPr>
            <p:ph type="body" idx="1"/>
          </p:nvPr>
        </p:nvSpPr>
        <p:spPr>
          <a:xfrm>
            <a:off x="599563" y="1451400"/>
            <a:ext cx="4977000" cy="2192100"/>
          </a:xfrm>
          <a:prstGeom prst="rect">
            <a:avLst/>
          </a:prstGeom>
          <a:noFill/>
          <a:ln>
            <a:noFill/>
          </a:ln>
        </p:spPr>
        <p:txBody>
          <a:bodyPr spcFirstLastPara="1" wrap="square" lIns="121875" tIns="60925" rIns="121875" bIns="60925" anchor="t" anchorCtr="0">
            <a:noAutofit/>
          </a:bodyPr>
          <a:lstStyle/>
          <a:p>
            <a:pPr marL="304746" indent="-260296">
              <a:spcBef>
                <a:spcPts val="0"/>
              </a:spcBef>
              <a:buSzPts val="1700"/>
              <a:buFont typeface="Ultra"/>
              <a:buChar char="•"/>
            </a:pPr>
            <a:r>
              <a:rPr lang="en-US" sz="1700">
                <a:latin typeface="Ultra"/>
                <a:ea typeface="Ultra"/>
                <a:cs typeface="Ultra"/>
                <a:sym typeface="Ultra"/>
              </a:rPr>
              <a:t>proceeds are applied towards:</a:t>
            </a:r>
            <a:endParaRPr sz="1700">
              <a:latin typeface="Ultra"/>
              <a:ea typeface="Ultra"/>
              <a:cs typeface="Ultra"/>
              <a:sym typeface="Ultra"/>
            </a:endParaRPr>
          </a:p>
          <a:p>
            <a:pPr marL="731391" lvl="1" indent="-304746">
              <a:spcBef>
                <a:spcPts val="0"/>
              </a:spcBef>
            </a:pPr>
            <a:r>
              <a:rPr lang="en-US"/>
              <a:t>Scholarships</a:t>
            </a:r>
            <a:endParaRPr/>
          </a:p>
          <a:p>
            <a:pPr marL="731391" lvl="1" indent="-304746">
              <a:spcBef>
                <a:spcPts val="0"/>
              </a:spcBef>
            </a:pPr>
            <a:r>
              <a:rPr lang="en-US"/>
              <a:t>Meals and snacks</a:t>
            </a:r>
            <a:endParaRPr/>
          </a:p>
          <a:p>
            <a:pPr marL="731391" lvl="1" indent="-304746">
              <a:spcBef>
                <a:spcPts val="0"/>
              </a:spcBef>
            </a:pPr>
            <a:r>
              <a:rPr lang="en-US"/>
              <a:t>Transportation</a:t>
            </a:r>
            <a:endParaRPr/>
          </a:p>
          <a:p>
            <a:pPr marL="731391" lvl="1" indent="-304746">
              <a:spcBef>
                <a:spcPts val="0"/>
              </a:spcBef>
            </a:pPr>
            <a:r>
              <a:rPr lang="en-US"/>
              <a:t>Special event prizes </a:t>
            </a:r>
            <a:endParaRPr/>
          </a:p>
          <a:p>
            <a:pPr marL="731390" lvl="1" indent="-304745">
              <a:spcBef>
                <a:spcPts val="0"/>
              </a:spcBef>
            </a:pPr>
            <a:r>
              <a:rPr lang="en-US"/>
              <a:t>Event needs</a:t>
            </a:r>
            <a:endParaRPr/>
          </a:p>
          <a:p>
            <a:pPr marL="731391" lvl="1" indent="-304746">
              <a:spcBef>
                <a:spcPts val="0"/>
              </a:spcBef>
            </a:pPr>
            <a:r>
              <a:rPr lang="en-US"/>
              <a:t>Teacher appreciation </a:t>
            </a:r>
            <a:endParaRPr/>
          </a:p>
        </p:txBody>
      </p:sp>
      <p:sp>
        <p:nvSpPr>
          <p:cNvPr id="136" name="Google Shape;136;gb9eb6decb9_0_32"/>
          <p:cNvSpPr txBox="1">
            <a:spLocks noGrp="1"/>
          </p:cNvSpPr>
          <p:nvPr>
            <p:ph type="body" idx="2"/>
          </p:nvPr>
        </p:nvSpPr>
        <p:spPr>
          <a:xfrm>
            <a:off x="5362213" y="533400"/>
            <a:ext cx="6290100" cy="2751000"/>
          </a:xfrm>
          <a:prstGeom prst="rect">
            <a:avLst/>
          </a:prstGeom>
          <a:noFill/>
          <a:ln>
            <a:noFill/>
          </a:ln>
        </p:spPr>
        <p:txBody>
          <a:bodyPr spcFirstLastPara="1" wrap="square" lIns="121875" tIns="60925" rIns="121875" bIns="60925" anchor="t" anchorCtr="0">
            <a:noAutofit/>
          </a:bodyPr>
          <a:lstStyle/>
          <a:p>
            <a:pPr indent="0" algn="ctr">
              <a:spcBef>
                <a:spcPts val="0"/>
              </a:spcBef>
              <a:buNone/>
            </a:pPr>
            <a:r>
              <a:rPr lang="en-US" sz="4000" b="1" i="1" u="sng" dirty="0"/>
              <a:t>Approx. 40 Students </a:t>
            </a:r>
            <a:endParaRPr dirty="0"/>
          </a:p>
          <a:p>
            <a:pPr marL="0" indent="0" algn="ctr">
              <a:buNone/>
            </a:pPr>
            <a:r>
              <a:rPr lang="en-US" dirty="0"/>
              <a:t>Received </a:t>
            </a:r>
            <a:r>
              <a:rPr lang="en-US" b="1" i="1" dirty="0">
                <a:latin typeface="Kaushan Script"/>
                <a:ea typeface="Kaushan Script"/>
                <a:cs typeface="Kaushan Script"/>
                <a:sym typeface="Kaushan Script"/>
              </a:rPr>
              <a:t>FREE</a:t>
            </a:r>
            <a:r>
              <a:rPr lang="en-US" dirty="0"/>
              <a:t>  </a:t>
            </a:r>
            <a:r>
              <a:rPr lang="en-US" sz="2100" dirty="0"/>
              <a:t>State Leadership Competition (SLC) fees by selling a minimum of 20 bags of potatoes at the 2023 fundraiser.</a:t>
            </a:r>
            <a:r>
              <a:rPr lang="en-US" dirty="0"/>
              <a:t> </a:t>
            </a:r>
            <a:endParaRPr dirty="0"/>
          </a:p>
          <a:p>
            <a:pPr marL="0" indent="0" algn="ctr">
              <a:buNone/>
            </a:pPr>
            <a:r>
              <a:rPr lang="en-US" sz="2100" dirty="0"/>
              <a:t>This equaled $4,000.00 in student scholarships!</a:t>
            </a:r>
            <a:endParaRPr sz="2100" dirty="0"/>
          </a:p>
        </p:txBody>
      </p:sp>
      <p:pic>
        <p:nvPicPr>
          <p:cNvPr id="137" name="Google Shape;137;gb9eb6decb9_0_32"/>
          <p:cNvPicPr preferRelativeResize="0"/>
          <p:nvPr/>
        </p:nvPicPr>
        <p:blipFill rotWithShape="1">
          <a:blip r:embed="rId3">
            <a:alphaModFix/>
          </a:blip>
          <a:srcRect/>
          <a:stretch/>
        </p:blipFill>
        <p:spPr>
          <a:xfrm>
            <a:off x="599563" y="3801150"/>
            <a:ext cx="4052152" cy="2905452"/>
          </a:xfrm>
          <a:prstGeom prst="rect">
            <a:avLst/>
          </a:prstGeom>
          <a:noFill/>
          <a:ln>
            <a:noFill/>
          </a:ln>
        </p:spPr>
      </p:pic>
      <p:pic>
        <p:nvPicPr>
          <p:cNvPr id="138" name="Google Shape;138;gb9eb6decb9_0_32"/>
          <p:cNvPicPr preferRelativeResize="0"/>
          <p:nvPr/>
        </p:nvPicPr>
        <p:blipFill rotWithShape="1">
          <a:blip r:embed="rId4">
            <a:alphaModFix/>
          </a:blip>
          <a:srcRect b="35467"/>
          <a:stretch/>
        </p:blipFill>
        <p:spPr>
          <a:xfrm>
            <a:off x="7380164" y="3773325"/>
            <a:ext cx="4272251" cy="2905452"/>
          </a:xfrm>
          <a:prstGeom prst="rect">
            <a:avLst/>
          </a:prstGeom>
          <a:noFill/>
          <a:ln>
            <a:noFill/>
          </a:ln>
        </p:spPr>
      </p:pic>
      <p:pic>
        <p:nvPicPr>
          <p:cNvPr id="139" name="Google Shape;139;gb9eb6decb9_0_32"/>
          <p:cNvPicPr preferRelativeResize="0"/>
          <p:nvPr/>
        </p:nvPicPr>
        <p:blipFill rotWithShape="1">
          <a:blip r:embed="rId5">
            <a:alphaModFix/>
          </a:blip>
          <a:srcRect/>
          <a:stretch/>
        </p:blipFill>
        <p:spPr>
          <a:xfrm>
            <a:off x="5609265" y="4919896"/>
            <a:ext cx="1172675" cy="1505224"/>
          </a:xfrm>
          <a:prstGeom prst="rect">
            <a:avLst/>
          </a:prstGeom>
          <a:noFill/>
          <a:ln>
            <a:noFill/>
          </a:ln>
        </p:spPr>
      </p:pic>
      <p:pic>
        <p:nvPicPr>
          <p:cNvPr id="140" name="Google Shape;140;gb9eb6decb9_0_32"/>
          <p:cNvPicPr preferRelativeResize="0"/>
          <p:nvPr/>
        </p:nvPicPr>
        <p:blipFill rotWithShape="1">
          <a:blip r:embed="rId6">
            <a:alphaModFix/>
          </a:blip>
          <a:srcRect t="7891" b="8509"/>
          <a:stretch/>
        </p:blipFill>
        <p:spPr>
          <a:xfrm>
            <a:off x="4845163" y="3773326"/>
            <a:ext cx="2319450" cy="29054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gb9eb6decb9_0_52"/>
          <p:cNvPicPr preferRelativeResize="0"/>
          <p:nvPr/>
        </p:nvPicPr>
        <p:blipFill rotWithShape="1">
          <a:blip r:embed="rId3">
            <a:alphaModFix/>
          </a:blip>
          <a:srcRect/>
          <a:stretch/>
        </p:blipFill>
        <p:spPr>
          <a:xfrm>
            <a:off x="7926439" y="1"/>
            <a:ext cx="4385549" cy="6857999"/>
          </a:xfrm>
          <a:prstGeom prst="rect">
            <a:avLst/>
          </a:prstGeom>
          <a:noFill/>
          <a:ln>
            <a:noFill/>
          </a:ln>
        </p:spPr>
      </p:pic>
      <p:sp>
        <p:nvSpPr>
          <p:cNvPr id="155" name="Google Shape;155;gb9eb6decb9_0_52"/>
          <p:cNvSpPr txBox="1">
            <a:spLocks noGrp="1"/>
          </p:cNvSpPr>
          <p:nvPr>
            <p:ph type="title"/>
          </p:nvPr>
        </p:nvSpPr>
        <p:spPr>
          <a:xfrm>
            <a:off x="495651" y="206475"/>
            <a:ext cx="10157400" cy="998700"/>
          </a:xfrm>
          <a:prstGeom prst="rect">
            <a:avLst/>
          </a:prstGeom>
          <a:noFill/>
          <a:ln>
            <a:noFill/>
          </a:ln>
        </p:spPr>
        <p:txBody>
          <a:bodyPr spcFirstLastPara="1" wrap="square" lIns="121875" tIns="60925" rIns="121875" bIns="60925" anchor="b" anchorCtr="0">
            <a:noAutofit/>
          </a:bodyPr>
          <a:lstStyle/>
          <a:p>
            <a:pPr>
              <a:buSzPts val="5400"/>
            </a:pPr>
            <a:r>
              <a:rPr lang="en-US" sz="5100">
                <a:latin typeface="Kaushan Script"/>
                <a:ea typeface="Kaushan Script"/>
                <a:cs typeface="Kaushan Script"/>
                <a:sym typeface="Kaushan Script"/>
              </a:rPr>
              <a:t>Meals and Transportation!!</a:t>
            </a:r>
            <a:r>
              <a:rPr lang="en-US" sz="4100"/>
              <a:t>	</a:t>
            </a:r>
            <a:endParaRPr sz="4100"/>
          </a:p>
        </p:txBody>
      </p:sp>
      <p:sp>
        <p:nvSpPr>
          <p:cNvPr id="156" name="Google Shape;156;gb9eb6decb9_0_52"/>
          <p:cNvSpPr txBox="1">
            <a:spLocks noGrp="1"/>
          </p:cNvSpPr>
          <p:nvPr>
            <p:ph type="body" idx="1"/>
          </p:nvPr>
        </p:nvSpPr>
        <p:spPr>
          <a:xfrm>
            <a:off x="609138" y="1261850"/>
            <a:ext cx="6814500" cy="2117700"/>
          </a:xfrm>
          <a:prstGeom prst="rect">
            <a:avLst/>
          </a:prstGeom>
          <a:noFill/>
          <a:ln>
            <a:noFill/>
          </a:ln>
        </p:spPr>
        <p:txBody>
          <a:bodyPr spcFirstLastPara="1" wrap="square" lIns="121875" tIns="60925" rIns="121875" bIns="60925" anchor="t" anchorCtr="0">
            <a:noAutofit/>
          </a:bodyPr>
          <a:lstStyle/>
          <a:p>
            <a:pPr marL="304746" indent="-304746">
              <a:spcBef>
                <a:spcPts val="0"/>
              </a:spcBef>
            </a:pPr>
            <a:r>
              <a:rPr lang="en-US"/>
              <a:t>Boosters help the most by Feeding the masses when at events! We provide meals, snacks, staff support and sometimes transportation.</a:t>
            </a:r>
            <a:endParaRPr/>
          </a:p>
        </p:txBody>
      </p:sp>
      <p:pic>
        <p:nvPicPr>
          <p:cNvPr id="157" name="Google Shape;157;gb9eb6decb9_0_52"/>
          <p:cNvPicPr preferRelativeResize="0"/>
          <p:nvPr/>
        </p:nvPicPr>
        <p:blipFill rotWithShape="1">
          <a:blip r:embed="rId4">
            <a:alphaModFix/>
          </a:blip>
          <a:srcRect t="-15843" b="22262"/>
          <a:stretch/>
        </p:blipFill>
        <p:spPr>
          <a:xfrm>
            <a:off x="3628789" y="2528201"/>
            <a:ext cx="3891123" cy="2339401"/>
          </a:xfrm>
          <a:prstGeom prst="rect">
            <a:avLst/>
          </a:prstGeom>
          <a:noFill/>
          <a:ln>
            <a:noFill/>
          </a:ln>
        </p:spPr>
      </p:pic>
      <p:pic>
        <p:nvPicPr>
          <p:cNvPr id="158" name="Google Shape;158;gb9eb6decb9_0_52"/>
          <p:cNvPicPr preferRelativeResize="0"/>
          <p:nvPr/>
        </p:nvPicPr>
        <p:blipFill rotWithShape="1">
          <a:blip r:embed="rId5">
            <a:alphaModFix/>
          </a:blip>
          <a:srcRect/>
          <a:stretch/>
        </p:blipFill>
        <p:spPr>
          <a:xfrm>
            <a:off x="518463" y="2913852"/>
            <a:ext cx="2816602" cy="3755474"/>
          </a:xfrm>
          <a:prstGeom prst="rect">
            <a:avLst/>
          </a:prstGeom>
          <a:noFill/>
          <a:ln>
            <a:noFill/>
          </a:ln>
        </p:spPr>
      </p:pic>
      <p:pic>
        <p:nvPicPr>
          <p:cNvPr id="159" name="Google Shape;159;gb9eb6decb9_0_52"/>
          <p:cNvPicPr preferRelativeResize="0"/>
          <p:nvPr/>
        </p:nvPicPr>
        <p:blipFill rotWithShape="1">
          <a:blip r:embed="rId6">
            <a:alphaModFix/>
          </a:blip>
          <a:srcRect/>
          <a:stretch/>
        </p:blipFill>
        <p:spPr>
          <a:xfrm rot="-5400000">
            <a:off x="4534264" y="3683674"/>
            <a:ext cx="2040177" cy="39311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b9eb6decb9_0_77"/>
          <p:cNvSpPr txBox="1">
            <a:spLocks noGrp="1"/>
          </p:cNvSpPr>
          <p:nvPr>
            <p:ph type="title"/>
          </p:nvPr>
        </p:nvSpPr>
        <p:spPr>
          <a:xfrm>
            <a:off x="1118888" y="76200"/>
            <a:ext cx="10157400" cy="1185300"/>
          </a:xfrm>
          <a:prstGeom prst="rect">
            <a:avLst/>
          </a:prstGeom>
          <a:noFill/>
          <a:ln>
            <a:noFill/>
          </a:ln>
        </p:spPr>
        <p:txBody>
          <a:bodyPr spcFirstLastPara="1" wrap="square" lIns="121875" tIns="60925" rIns="121875" bIns="60925" anchor="b" anchorCtr="0">
            <a:noAutofit/>
          </a:bodyPr>
          <a:lstStyle/>
          <a:p>
            <a:pPr>
              <a:buSzPts val="4400"/>
            </a:pPr>
            <a:r>
              <a:rPr lang="en-US" sz="4700">
                <a:latin typeface="Kaushan Script"/>
                <a:ea typeface="Kaushan Script"/>
                <a:cs typeface="Kaushan Script"/>
                <a:sym typeface="Kaushan Script"/>
              </a:rPr>
              <a:t>How can </a:t>
            </a:r>
            <a:r>
              <a:rPr lang="en-US" sz="4700" u="sng">
                <a:latin typeface="Kaushan Script"/>
                <a:ea typeface="Kaushan Script"/>
                <a:cs typeface="Kaushan Script"/>
                <a:sym typeface="Kaushan Script"/>
              </a:rPr>
              <a:t>you </a:t>
            </a:r>
            <a:r>
              <a:rPr lang="en-US" sz="4700">
                <a:latin typeface="Kaushan Script"/>
                <a:ea typeface="Kaushan Script"/>
                <a:cs typeface="Kaushan Script"/>
                <a:sym typeface="Kaushan Script"/>
              </a:rPr>
              <a:t>support MMACHS HOSA?</a:t>
            </a:r>
            <a:endParaRPr sz="4900">
              <a:latin typeface="Kaushan Script"/>
              <a:ea typeface="Kaushan Script"/>
              <a:cs typeface="Kaushan Script"/>
              <a:sym typeface="Kaushan Script"/>
            </a:endParaRPr>
          </a:p>
        </p:txBody>
      </p:sp>
      <p:sp>
        <p:nvSpPr>
          <p:cNvPr id="165" name="Google Shape;165;gb9eb6decb9_0_77"/>
          <p:cNvSpPr/>
          <p:nvPr/>
        </p:nvSpPr>
        <p:spPr>
          <a:xfrm>
            <a:off x="1118888" y="1580225"/>
            <a:ext cx="9194700" cy="955500"/>
          </a:xfrm>
          <a:prstGeom prst="rect">
            <a:avLst/>
          </a:prstGeom>
          <a:noFill/>
          <a:ln>
            <a:noFill/>
          </a:ln>
        </p:spPr>
        <p:txBody>
          <a:bodyPr spcFirstLastPara="1" wrap="square" lIns="91425" tIns="45700" rIns="91425" bIns="45700" anchor="t" anchorCtr="0">
            <a:noAutofit/>
          </a:bodyPr>
          <a:lstStyle/>
          <a:p>
            <a:pPr algn="ctr" defTabSz="914400">
              <a:lnSpc>
                <a:spcPct val="150000"/>
              </a:lnSpc>
              <a:buClr>
                <a:srgbClr val="000000"/>
              </a:buClr>
              <a:buSzPts val="2100"/>
            </a:pPr>
            <a:r>
              <a:rPr lang="en-US" sz="2100" b="1" kern="0">
                <a:solidFill>
                  <a:srgbClr val="374C81"/>
                </a:solidFill>
                <a:latin typeface="Century Gothic"/>
                <a:ea typeface="Century Gothic"/>
                <a:cs typeface="Century Gothic"/>
                <a:sym typeface="Century Gothic"/>
              </a:rPr>
              <a:t>Volunteer help for HOSA events, watch for newsletter, attend meetings, watch for signup genius and email us, bring IDEAS!</a:t>
            </a:r>
            <a:endParaRPr sz="2200" kern="0">
              <a:solidFill>
                <a:srgbClr val="374C81"/>
              </a:solidFill>
              <a:latin typeface="Century Gothic"/>
              <a:ea typeface="Century Gothic"/>
              <a:cs typeface="Century Gothic"/>
              <a:sym typeface="Century Gothic"/>
            </a:endParaRPr>
          </a:p>
        </p:txBody>
      </p:sp>
      <p:pic>
        <p:nvPicPr>
          <p:cNvPr id="166" name="Google Shape;166;gb9eb6decb9_0_77"/>
          <p:cNvPicPr preferRelativeResize="0"/>
          <p:nvPr/>
        </p:nvPicPr>
        <p:blipFill rotWithShape="1">
          <a:blip r:embed="rId3">
            <a:alphaModFix/>
          </a:blip>
          <a:srcRect l="5933" t="16135" r="2633"/>
          <a:stretch/>
        </p:blipFill>
        <p:spPr>
          <a:xfrm>
            <a:off x="321038" y="2695300"/>
            <a:ext cx="11609676" cy="3813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7"/>
          <p:cNvSpPr txBox="1">
            <a:spLocks noGrp="1"/>
          </p:cNvSpPr>
          <p:nvPr>
            <p:ph type="title"/>
          </p:nvPr>
        </p:nvSpPr>
        <p:spPr>
          <a:xfrm>
            <a:off x="1118897" y="76200"/>
            <a:ext cx="10157400" cy="1397100"/>
          </a:xfrm>
          <a:prstGeom prst="rect">
            <a:avLst/>
          </a:prstGeom>
          <a:noFill/>
          <a:ln>
            <a:noFill/>
          </a:ln>
        </p:spPr>
        <p:txBody>
          <a:bodyPr spcFirstLastPara="1" wrap="square" lIns="121875" tIns="60925" rIns="121875" bIns="60925" anchor="b" anchorCtr="0">
            <a:normAutofit/>
          </a:bodyPr>
          <a:lstStyle/>
          <a:p>
            <a:pPr>
              <a:buSzPts val="4400"/>
            </a:pPr>
            <a:r>
              <a:rPr lang="en-US"/>
              <a:t>Notifications</a:t>
            </a:r>
            <a:endParaRPr/>
          </a:p>
        </p:txBody>
      </p:sp>
      <p:sp>
        <p:nvSpPr>
          <p:cNvPr id="172" name="Google Shape;172;p7"/>
          <p:cNvSpPr/>
          <p:nvPr/>
        </p:nvSpPr>
        <p:spPr>
          <a:xfrm>
            <a:off x="1119251" y="1701750"/>
            <a:ext cx="4976700" cy="5973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defTabSz="914400">
              <a:lnSpc>
                <a:spcPct val="85000"/>
              </a:lnSpc>
              <a:buClr>
                <a:srgbClr val="000000"/>
              </a:buClr>
              <a:buSzPts val="2400"/>
            </a:pPr>
            <a:r>
              <a:rPr lang="en-US" sz="2400" kern="0">
                <a:solidFill>
                  <a:srgbClr val="FFFFFF"/>
                </a:solidFill>
                <a:latin typeface="Century Gothic"/>
                <a:ea typeface="Century Gothic"/>
                <a:cs typeface="Century Gothic"/>
                <a:sym typeface="Century Gothic"/>
              </a:rPr>
              <a:t>Come to meetings</a:t>
            </a:r>
            <a:endParaRPr sz="1400" kern="0">
              <a:solidFill>
                <a:srgbClr val="000000"/>
              </a:solidFill>
              <a:latin typeface="Arial"/>
              <a:ea typeface="Arial"/>
              <a:cs typeface="Arial"/>
              <a:sym typeface="Arial"/>
            </a:endParaRPr>
          </a:p>
        </p:txBody>
      </p:sp>
      <p:sp>
        <p:nvSpPr>
          <p:cNvPr id="173" name="Google Shape;173;p7"/>
          <p:cNvSpPr/>
          <p:nvPr/>
        </p:nvSpPr>
        <p:spPr>
          <a:xfrm>
            <a:off x="1119189" y="2388600"/>
            <a:ext cx="4976813" cy="597217"/>
          </a:xfrm>
          <a:prstGeom prst="rect">
            <a:avLst/>
          </a:prstGeom>
          <a:noFill/>
          <a:ln>
            <a:noFill/>
          </a:ln>
        </p:spPr>
        <p:txBody>
          <a:bodyPr spcFirstLastPara="1" wrap="square" lIns="91425" tIns="45700" rIns="91425" bIns="45700" anchor="t" anchorCtr="0">
            <a:noAutofit/>
          </a:bodyPr>
          <a:lstStyle/>
          <a:p>
            <a:pPr marL="114300" lvl="1" indent="-114300" defTabSz="914400">
              <a:lnSpc>
                <a:spcPct val="75000"/>
              </a:lnSpc>
              <a:buClr>
                <a:srgbClr val="374C81"/>
              </a:buClr>
              <a:buSzPts val="2400"/>
              <a:buFont typeface="Century Gothic"/>
              <a:buChar char="•"/>
            </a:pPr>
            <a:r>
              <a:rPr lang="en-US" sz="2400" kern="0">
                <a:solidFill>
                  <a:srgbClr val="374C81"/>
                </a:solidFill>
                <a:latin typeface="Century Gothic"/>
                <a:ea typeface="Century Gothic"/>
                <a:cs typeface="Century Gothic"/>
                <a:sym typeface="Century Gothic"/>
              </a:rPr>
              <a:t>2nd Tuesday at 6:30</a:t>
            </a:r>
            <a:endParaRPr sz="1400" kern="0">
              <a:solidFill>
                <a:srgbClr val="000000"/>
              </a:solidFill>
              <a:latin typeface="Arial"/>
              <a:ea typeface="Arial"/>
              <a:cs typeface="Arial"/>
              <a:sym typeface="Arial"/>
            </a:endParaRPr>
          </a:p>
          <a:p>
            <a:pPr marL="114300" lvl="1" defTabSz="914400">
              <a:lnSpc>
                <a:spcPct val="75000"/>
              </a:lnSpc>
              <a:spcBef>
                <a:spcPts val="480"/>
              </a:spcBef>
              <a:buClr>
                <a:srgbClr val="374C81"/>
              </a:buClr>
              <a:buSzPts val="2400"/>
            </a:pPr>
            <a:endParaRPr sz="2400" kern="0">
              <a:solidFill>
                <a:srgbClr val="374C81"/>
              </a:solidFill>
              <a:latin typeface="Century Gothic"/>
              <a:ea typeface="Century Gothic"/>
              <a:cs typeface="Century Gothic"/>
              <a:sym typeface="Century Gothic"/>
            </a:endParaRPr>
          </a:p>
        </p:txBody>
      </p:sp>
      <p:sp>
        <p:nvSpPr>
          <p:cNvPr id="174" name="Google Shape;174;p7"/>
          <p:cNvSpPr/>
          <p:nvPr/>
        </p:nvSpPr>
        <p:spPr>
          <a:xfrm>
            <a:off x="1119251" y="3075361"/>
            <a:ext cx="4976700" cy="5973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defTabSz="914400">
              <a:lnSpc>
                <a:spcPct val="85000"/>
              </a:lnSpc>
              <a:buClr>
                <a:srgbClr val="000000"/>
              </a:buClr>
              <a:buSzPts val="2400"/>
            </a:pPr>
            <a:r>
              <a:rPr lang="en-US" sz="2400" kern="0">
                <a:solidFill>
                  <a:srgbClr val="FFFFFF"/>
                </a:solidFill>
                <a:latin typeface="Century Gothic"/>
                <a:ea typeface="Century Gothic"/>
                <a:cs typeface="Century Gothic"/>
                <a:sym typeface="Century Gothic"/>
              </a:rPr>
              <a:t>Sign-up Genius</a:t>
            </a:r>
            <a:endParaRPr sz="1400" kern="0">
              <a:solidFill>
                <a:srgbClr val="000000"/>
              </a:solidFill>
              <a:latin typeface="Arial"/>
              <a:ea typeface="Arial"/>
              <a:cs typeface="Arial"/>
              <a:sym typeface="Arial"/>
            </a:endParaRPr>
          </a:p>
        </p:txBody>
      </p:sp>
      <p:sp>
        <p:nvSpPr>
          <p:cNvPr id="175" name="Google Shape;175;p7"/>
          <p:cNvSpPr/>
          <p:nvPr/>
        </p:nvSpPr>
        <p:spPr>
          <a:xfrm>
            <a:off x="1119188" y="3762201"/>
            <a:ext cx="4976700" cy="843600"/>
          </a:xfrm>
          <a:prstGeom prst="rect">
            <a:avLst/>
          </a:prstGeom>
          <a:noFill/>
          <a:ln>
            <a:noFill/>
          </a:ln>
        </p:spPr>
        <p:txBody>
          <a:bodyPr spcFirstLastPara="1" wrap="square" lIns="91425" tIns="45700" rIns="91425" bIns="45700" anchor="t" anchorCtr="0">
            <a:noAutofit/>
          </a:bodyPr>
          <a:lstStyle/>
          <a:p>
            <a:pPr marL="114300" lvl="1" indent="-114300" defTabSz="914400">
              <a:lnSpc>
                <a:spcPct val="75000"/>
              </a:lnSpc>
              <a:buClr>
                <a:srgbClr val="374C81"/>
              </a:buClr>
              <a:buSzPts val="2400"/>
              <a:buFont typeface="Century Gothic"/>
              <a:buChar char="•"/>
            </a:pPr>
            <a:r>
              <a:rPr lang="en-US" sz="2400" kern="0">
                <a:solidFill>
                  <a:srgbClr val="374C81"/>
                </a:solidFill>
                <a:latin typeface="Century Gothic"/>
                <a:ea typeface="Century Gothic"/>
                <a:cs typeface="Century Gothic"/>
                <a:sym typeface="Century Gothic"/>
              </a:rPr>
              <a:t>Volunteer at events</a:t>
            </a:r>
            <a:endParaRPr sz="1400" kern="0">
              <a:solidFill>
                <a:srgbClr val="000000"/>
              </a:solidFill>
              <a:latin typeface="Arial"/>
              <a:ea typeface="Arial"/>
              <a:cs typeface="Arial"/>
              <a:sym typeface="Arial"/>
            </a:endParaRPr>
          </a:p>
          <a:p>
            <a:pPr marL="114300" lvl="1" indent="-114300" defTabSz="914400">
              <a:lnSpc>
                <a:spcPct val="75000"/>
              </a:lnSpc>
              <a:spcBef>
                <a:spcPts val="480"/>
              </a:spcBef>
              <a:buClr>
                <a:srgbClr val="374C81"/>
              </a:buClr>
              <a:buSzPts val="2400"/>
              <a:buFont typeface="Century Gothic"/>
              <a:buChar char="•"/>
            </a:pPr>
            <a:r>
              <a:rPr lang="en-US" sz="2400" kern="0">
                <a:solidFill>
                  <a:srgbClr val="374C81"/>
                </a:solidFill>
                <a:latin typeface="Century Gothic"/>
                <a:ea typeface="Century Gothic"/>
                <a:cs typeface="Century Gothic"/>
                <a:sym typeface="Century Gothic"/>
              </a:rPr>
              <a:t>Food Needs</a:t>
            </a:r>
            <a:endParaRPr sz="1400" kern="0">
              <a:solidFill>
                <a:srgbClr val="000000"/>
              </a:solidFill>
              <a:latin typeface="Arial"/>
              <a:ea typeface="Arial"/>
              <a:cs typeface="Arial"/>
              <a:sym typeface="Arial"/>
            </a:endParaRPr>
          </a:p>
        </p:txBody>
      </p:sp>
      <p:sp>
        <p:nvSpPr>
          <p:cNvPr id="176" name="Google Shape;176;p7"/>
          <p:cNvSpPr txBox="1">
            <a:spLocks noGrp="1"/>
          </p:cNvSpPr>
          <p:nvPr>
            <p:ph type="body" idx="2"/>
          </p:nvPr>
        </p:nvSpPr>
        <p:spPr>
          <a:xfrm>
            <a:off x="6449063" y="3303500"/>
            <a:ext cx="4977000" cy="3033000"/>
          </a:xfrm>
          <a:prstGeom prst="rect">
            <a:avLst/>
          </a:prstGeom>
          <a:noFill/>
          <a:ln>
            <a:noFill/>
          </a:ln>
        </p:spPr>
        <p:txBody>
          <a:bodyPr spcFirstLastPara="1" wrap="square" lIns="121875" tIns="60925" rIns="121875" bIns="60925" anchor="t" anchorCtr="0">
            <a:normAutofit/>
          </a:bodyPr>
          <a:lstStyle/>
          <a:p>
            <a:pPr marL="304747" indent="-304747">
              <a:spcBef>
                <a:spcPts val="0"/>
              </a:spcBef>
            </a:pPr>
            <a:r>
              <a:rPr lang="en-US"/>
              <a:t>Watch for Monthly Newsletter</a:t>
            </a:r>
            <a:endParaRPr/>
          </a:p>
          <a:p>
            <a:pPr marL="0" indent="0">
              <a:spcBef>
                <a:spcPts val="1066"/>
              </a:spcBef>
              <a:buNone/>
            </a:pPr>
            <a:endParaRPr/>
          </a:p>
          <a:p>
            <a:pPr marL="304746" indent="0">
              <a:buNone/>
            </a:pPr>
            <a:endParaRPr/>
          </a:p>
        </p:txBody>
      </p:sp>
      <p:sp>
        <p:nvSpPr>
          <p:cNvPr id="177" name="Google Shape;177;p7"/>
          <p:cNvSpPr/>
          <p:nvPr/>
        </p:nvSpPr>
        <p:spPr>
          <a:xfrm>
            <a:off x="1119263" y="4605798"/>
            <a:ext cx="4976700" cy="5973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defTabSz="914400">
              <a:lnSpc>
                <a:spcPct val="85000"/>
              </a:lnSpc>
              <a:buClr>
                <a:srgbClr val="000000"/>
              </a:buClr>
              <a:buSzPts val="2400"/>
            </a:pPr>
            <a:r>
              <a:rPr lang="en-US" sz="2400" kern="0">
                <a:solidFill>
                  <a:srgbClr val="FFFFFF"/>
                </a:solidFill>
                <a:latin typeface="Century Gothic"/>
                <a:ea typeface="Century Gothic"/>
                <a:cs typeface="Century Gothic"/>
                <a:sym typeface="Century Gothic"/>
              </a:rPr>
              <a:t>Website</a:t>
            </a:r>
            <a:endParaRPr sz="1400" kern="0">
              <a:solidFill>
                <a:srgbClr val="000000"/>
              </a:solidFill>
              <a:latin typeface="Arial"/>
              <a:ea typeface="Arial"/>
              <a:cs typeface="Arial"/>
              <a:sym typeface="Arial"/>
            </a:endParaRPr>
          </a:p>
        </p:txBody>
      </p:sp>
      <p:sp>
        <p:nvSpPr>
          <p:cNvPr id="178" name="Google Shape;178;p7"/>
          <p:cNvSpPr/>
          <p:nvPr/>
        </p:nvSpPr>
        <p:spPr>
          <a:xfrm>
            <a:off x="1119263" y="5203100"/>
            <a:ext cx="4976700" cy="1133400"/>
          </a:xfrm>
          <a:prstGeom prst="rect">
            <a:avLst/>
          </a:prstGeom>
          <a:noFill/>
          <a:ln>
            <a:noFill/>
          </a:ln>
        </p:spPr>
        <p:txBody>
          <a:bodyPr spcFirstLastPara="1" wrap="square" lIns="91425" tIns="45700" rIns="91425" bIns="45700" anchor="t" anchorCtr="0">
            <a:noAutofit/>
          </a:bodyPr>
          <a:lstStyle/>
          <a:p>
            <a:pPr marL="114300" lvl="1" indent="-114300" defTabSz="914400">
              <a:lnSpc>
                <a:spcPct val="75000"/>
              </a:lnSpc>
              <a:spcBef>
                <a:spcPts val="480"/>
              </a:spcBef>
              <a:buClr>
                <a:srgbClr val="374C81"/>
              </a:buClr>
              <a:buSzPts val="2400"/>
              <a:buFont typeface="Century Gothic"/>
              <a:buChar char="•"/>
            </a:pPr>
            <a:r>
              <a:rPr lang="en-US" sz="2400" kern="0">
                <a:solidFill>
                  <a:srgbClr val="374C81"/>
                </a:solidFill>
                <a:latin typeface="Century Gothic"/>
                <a:ea typeface="Century Gothic"/>
                <a:cs typeface="Century Gothic"/>
                <a:sym typeface="Century Gothic"/>
              </a:rPr>
              <a:t>mmachshosaboosters.org</a:t>
            </a:r>
            <a:endParaRPr sz="2400" kern="0">
              <a:solidFill>
                <a:srgbClr val="374C81"/>
              </a:solidFill>
              <a:latin typeface="Century Gothic"/>
              <a:ea typeface="Century Gothic"/>
              <a:cs typeface="Century Gothic"/>
              <a:sym typeface="Century Gothic"/>
            </a:endParaRPr>
          </a:p>
          <a:p>
            <a:pPr marL="914400" defTabSz="914400">
              <a:lnSpc>
                <a:spcPct val="75000"/>
              </a:lnSpc>
              <a:spcBef>
                <a:spcPts val="480"/>
              </a:spcBef>
              <a:buClr>
                <a:srgbClr val="000000"/>
              </a:buClr>
            </a:pPr>
            <a:endParaRPr sz="2400" kern="0">
              <a:solidFill>
                <a:srgbClr val="374C81"/>
              </a:solidFill>
              <a:latin typeface="Century Gothic"/>
              <a:ea typeface="Century Gothic"/>
              <a:cs typeface="Century Gothic"/>
              <a:sym typeface="Century Gothic"/>
            </a:endParaRPr>
          </a:p>
        </p:txBody>
      </p:sp>
      <p:pic>
        <p:nvPicPr>
          <p:cNvPr id="179" name="Google Shape;179;p7"/>
          <p:cNvPicPr preferRelativeResize="0"/>
          <p:nvPr/>
        </p:nvPicPr>
        <p:blipFill rotWithShape="1">
          <a:blip r:embed="rId3">
            <a:alphaModFix/>
          </a:blip>
          <a:srcRect/>
          <a:stretch/>
        </p:blipFill>
        <p:spPr>
          <a:xfrm>
            <a:off x="6449051" y="642675"/>
            <a:ext cx="5276850" cy="2343150"/>
          </a:xfrm>
          <a:prstGeom prst="rect">
            <a:avLst/>
          </a:prstGeom>
          <a:noFill/>
          <a:ln>
            <a:noFill/>
          </a:ln>
        </p:spPr>
      </p:pic>
      <p:pic>
        <p:nvPicPr>
          <p:cNvPr id="180" name="Google Shape;180;p7"/>
          <p:cNvPicPr preferRelativeResize="0"/>
          <p:nvPr/>
        </p:nvPicPr>
        <p:blipFill>
          <a:blip r:embed="rId4">
            <a:alphaModFix/>
          </a:blip>
          <a:stretch>
            <a:fillRect/>
          </a:stretch>
        </p:blipFill>
        <p:spPr>
          <a:xfrm>
            <a:off x="6824788" y="3873050"/>
            <a:ext cx="4377200" cy="2652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4"/>
          <p:cNvSpPr txBox="1">
            <a:spLocks noGrp="1"/>
          </p:cNvSpPr>
          <p:nvPr>
            <p:ph type="title"/>
          </p:nvPr>
        </p:nvSpPr>
        <p:spPr>
          <a:xfrm>
            <a:off x="814188" y="1662250"/>
            <a:ext cx="6441600" cy="3783900"/>
          </a:xfrm>
          <a:prstGeom prst="rect">
            <a:avLst/>
          </a:prstGeom>
          <a:noFill/>
          <a:ln>
            <a:noFill/>
          </a:ln>
        </p:spPr>
        <p:txBody>
          <a:bodyPr spcFirstLastPara="1" wrap="square" lIns="121875" tIns="60925" rIns="121875" bIns="60925" anchor="t" anchorCtr="0">
            <a:normAutofit fontScale="90000"/>
          </a:bodyPr>
          <a:lstStyle/>
          <a:p>
            <a:pPr>
              <a:buSzPct val="85007"/>
            </a:pPr>
            <a:r>
              <a:rPr lang="en-US" sz="2964" dirty="0"/>
              <a:t>Leave a message with the school or Teacher advisors</a:t>
            </a:r>
            <a:endParaRPr sz="2964" dirty="0"/>
          </a:p>
          <a:p>
            <a:pPr marL="457200" indent="-398017">
              <a:buSzPct val="100000"/>
              <a:buChar char="●"/>
            </a:pPr>
            <a:r>
              <a:rPr lang="en-US" sz="2964" dirty="0"/>
              <a:t>Mr. Gaudet </a:t>
            </a:r>
            <a:endParaRPr sz="2964" dirty="0"/>
          </a:p>
          <a:p>
            <a:endParaRPr sz="2964" dirty="0"/>
          </a:p>
          <a:p>
            <a:pPr marL="457200" indent="-398017">
              <a:buSzPct val="100000"/>
              <a:buChar char="●"/>
            </a:pPr>
            <a:r>
              <a:rPr lang="en-US" sz="2964" dirty="0"/>
              <a:t>mmachshosaboard@gmail.com</a:t>
            </a:r>
            <a:endParaRPr sz="2964" dirty="0"/>
          </a:p>
          <a:p>
            <a:endParaRPr sz="2520" dirty="0"/>
          </a:p>
          <a:p>
            <a:endParaRPr sz="2520" dirty="0"/>
          </a:p>
          <a:p>
            <a:endParaRPr sz="2520" dirty="0"/>
          </a:p>
          <a:p>
            <a:endParaRPr sz="2520" dirty="0"/>
          </a:p>
          <a:p>
            <a:endParaRPr sz="2520" dirty="0"/>
          </a:p>
          <a:p>
            <a:br>
              <a:rPr lang="en-US" sz="2520" dirty="0"/>
            </a:br>
            <a:endParaRPr sz="2520" dirty="0"/>
          </a:p>
          <a:p>
            <a:pPr>
              <a:buSzPct val="51851"/>
            </a:pPr>
            <a:br>
              <a:rPr lang="en-US" sz="4860" dirty="0"/>
            </a:br>
            <a:br>
              <a:rPr lang="en-US" sz="4860" dirty="0"/>
            </a:br>
            <a:br>
              <a:rPr lang="en-US" sz="4860" dirty="0"/>
            </a:br>
            <a:endParaRPr sz="4860" dirty="0"/>
          </a:p>
        </p:txBody>
      </p:sp>
      <p:sp>
        <p:nvSpPr>
          <p:cNvPr id="187" name="Google Shape;187;p14"/>
          <p:cNvSpPr txBox="1">
            <a:spLocks noGrp="1"/>
          </p:cNvSpPr>
          <p:nvPr>
            <p:ph type="body" idx="1"/>
          </p:nvPr>
        </p:nvSpPr>
        <p:spPr>
          <a:xfrm>
            <a:off x="814177" y="365350"/>
            <a:ext cx="7008600" cy="1296900"/>
          </a:xfrm>
          <a:prstGeom prst="rect">
            <a:avLst/>
          </a:prstGeom>
          <a:noFill/>
          <a:ln>
            <a:noFill/>
          </a:ln>
        </p:spPr>
        <p:txBody>
          <a:bodyPr spcFirstLastPara="1" wrap="square" lIns="121875" tIns="60925" rIns="121875" bIns="60925" anchor="b" anchorCtr="0">
            <a:normAutofit/>
          </a:bodyPr>
          <a:lstStyle/>
          <a:p>
            <a:pPr marL="0" indent="0">
              <a:buSzPts val="4000"/>
            </a:pPr>
            <a:r>
              <a:rPr lang="en-US" sz="4000" b="1"/>
              <a:t>Ways to contact us?</a:t>
            </a:r>
            <a:endParaRPr/>
          </a:p>
        </p:txBody>
      </p:sp>
      <p:pic>
        <p:nvPicPr>
          <p:cNvPr id="188" name="Google Shape;188;p14"/>
          <p:cNvPicPr preferRelativeResize="0"/>
          <p:nvPr/>
        </p:nvPicPr>
        <p:blipFill>
          <a:blip r:embed="rId3">
            <a:alphaModFix/>
          </a:blip>
          <a:stretch>
            <a:fillRect/>
          </a:stretch>
        </p:blipFill>
        <p:spPr>
          <a:xfrm>
            <a:off x="2706838" y="4594625"/>
            <a:ext cx="2036450" cy="1447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5"/>
          <p:cNvSpPr txBox="1">
            <a:spLocks noGrp="1"/>
          </p:cNvSpPr>
          <p:nvPr>
            <p:ph type="title"/>
          </p:nvPr>
        </p:nvSpPr>
        <p:spPr>
          <a:xfrm>
            <a:off x="814186" y="3200400"/>
            <a:ext cx="5490900" cy="3174900"/>
          </a:xfrm>
          <a:prstGeom prst="rect">
            <a:avLst/>
          </a:prstGeom>
          <a:noFill/>
          <a:ln>
            <a:noFill/>
          </a:ln>
        </p:spPr>
        <p:txBody>
          <a:bodyPr spcFirstLastPara="1" wrap="square" lIns="121875" tIns="60925" rIns="121875" bIns="60925" anchor="t" anchorCtr="0">
            <a:normAutofit/>
          </a:bodyPr>
          <a:lstStyle/>
          <a:p>
            <a:br>
              <a:rPr lang="en-US"/>
            </a:br>
            <a:br>
              <a:rPr lang="en-US"/>
            </a:br>
            <a:br>
              <a:rPr lang="en-US"/>
            </a:br>
            <a:endParaRPr/>
          </a:p>
        </p:txBody>
      </p:sp>
      <p:sp>
        <p:nvSpPr>
          <p:cNvPr id="195" name="Google Shape;195;p15"/>
          <p:cNvSpPr txBox="1">
            <a:spLocks noGrp="1"/>
          </p:cNvSpPr>
          <p:nvPr>
            <p:ph type="body" idx="1"/>
          </p:nvPr>
        </p:nvSpPr>
        <p:spPr>
          <a:xfrm>
            <a:off x="1151663" y="1697025"/>
            <a:ext cx="6486600" cy="2465700"/>
          </a:xfrm>
          <a:prstGeom prst="rect">
            <a:avLst/>
          </a:prstGeom>
          <a:noFill/>
          <a:ln>
            <a:noFill/>
          </a:ln>
        </p:spPr>
        <p:txBody>
          <a:bodyPr spcFirstLastPara="1" wrap="square" lIns="121875" tIns="60925" rIns="121875" bIns="60925" anchor="b" anchorCtr="0">
            <a:normAutofit/>
          </a:bodyPr>
          <a:lstStyle/>
          <a:p>
            <a:pPr marL="0" indent="0">
              <a:buSzPts val="4000"/>
            </a:pPr>
            <a:r>
              <a:rPr lang="en-US" sz="8000" b="1">
                <a:latin typeface="Permanent Marker"/>
                <a:ea typeface="Permanent Marker"/>
                <a:cs typeface="Permanent Marker"/>
                <a:sym typeface="Permanent Marker"/>
              </a:rPr>
              <a:t>Questions?</a:t>
            </a:r>
            <a:endParaRPr sz="6800">
              <a:latin typeface="Permanent Marker"/>
              <a:ea typeface="Permanent Marker"/>
              <a:cs typeface="Permanent Marker"/>
              <a:sym typeface="Permanent Marke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742A5F-E0E4-49B9-947A-D0158627F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4169D8A-49ED-4849-B778-0475EF373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BA29A9-28D7-40C0-B159-90A25F15DC5C}"/>
              </a:ext>
            </a:extLst>
          </p:cNvPr>
          <p:cNvSpPr>
            <a:spLocks noGrp="1"/>
          </p:cNvSpPr>
          <p:nvPr>
            <p:ph type="title"/>
          </p:nvPr>
        </p:nvSpPr>
        <p:spPr>
          <a:xfrm>
            <a:off x="737486" y="727626"/>
            <a:ext cx="4602152" cy="1718225"/>
          </a:xfrm>
        </p:spPr>
        <p:txBody>
          <a:bodyPr>
            <a:normAutofit/>
          </a:bodyPr>
          <a:lstStyle/>
          <a:p>
            <a:r>
              <a:rPr lang="en-US" dirty="0"/>
              <a:t>MMACHS HOSA</a:t>
            </a:r>
          </a:p>
        </p:txBody>
      </p:sp>
      <p:sp>
        <p:nvSpPr>
          <p:cNvPr id="3" name="Content Placeholder 2">
            <a:extLst>
              <a:ext uri="{FF2B5EF4-FFF2-40B4-BE49-F238E27FC236}">
                <a16:creationId xmlns:a16="http://schemas.microsoft.com/office/drawing/2014/main" id="{EE6A60DA-7F0D-4F23-84EA-DFD0F2E46E0E}"/>
              </a:ext>
            </a:extLst>
          </p:cNvPr>
          <p:cNvSpPr>
            <a:spLocks noGrp="1"/>
          </p:cNvSpPr>
          <p:nvPr>
            <p:ph idx="1"/>
          </p:nvPr>
        </p:nvSpPr>
        <p:spPr>
          <a:xfrm>
            <a:off x="737486" y="2538919"/>
            <a:ext cx="4602152" cy="3596880"/>
          </a:xfrm>
        </p:spPr>
        <p:txBody>
          <a:bodyPr>
            <a:normAutofit/>
          </a:bodyPr>
          <a:lstStyle/>
          <a:p>
            <a:pPr>
              <a:lnSpc>
                <a:spcPct val="90000"/>
              </a:lnSpc>
            </a:pPr>
            <a:r>
              <a:rPr lang="en-US" sz="1500" dirty="0"/>
              <a:t>Student leadership organization that helps students explore different aspects of careers in the health-care industry.</a:t>
            </a:r>
          </a:p>
          <a:p>
            <a:pPr>
              <a:lnSpc>
                <a:spcPct val="90000"/>
              </a:lnSpc>
            </a:pPr>
            <a:r>
              <a:rPr lang="en-US" sz="1500" dirty="0"/>
              <a:t>50+ different competitive events</a:t>
            </a:r>
          </a:p>
          <a:p>
            <a:pPr>
              <a:lnSpc>
                <a:spcPct val="90000"/>
              </a:lnSpc>
            </a:pPr>
            <a:r>
              <a:rPr lang="en-US" sz="1500" dirty="0"/>
              <a:t>Largest HOSA Chapter in Idaho</a:t>
            </a:r>
          </a:p>
          <a:p>
            <a:pPr>
              <a:lnSpc>
                <a:spcPct val="90000"/>
              </a:lnSpc>
            </a:pPr>
            <a:r>
              <a:rPr lang="en-US" sz="1500" dirty="0"/>
              <a:t>70% of school </a:t>
            </a:r>
          </a:p>
          <a:p>
            <a:pPr>
              <a:lnSpc>
                <a:spcPct val="90000"/>
              </a:lnSpc>
            </a:pPr>
            <a:r>
              <a:rPr lang="en-US" sz="1500" dirty="0"/>
              <a:t>100 to130 students at SLC</a:t>
            </a:r>
          </a:p>
          <a:p>
            <a:pPr>
              <a:lnSpc>
                <a:spcPct val="90000"/>
              </a:lnSpc>
            </a:pPr>
            <a:r>
              <a:rPr lang="en-US" sz="1500" dirty="0"/>
              <a:t>50 to 60 students at ILC</a:t>
            </a:r>
          </a:p>
          <a:p>
            <a:pPr>
              <a:lnSpc>
                <a:spcPct val="90000"/>
              </a:lnSpc>
            </a:pPr>
            <a:r>
              <a:rPr lang="en-US" sz="1500" dirty="0"/>
              <a:t>$40 dues to join</a:t>
            </a:r>
          </a:p>
          <a:p>
            <a:pPr>
              <a:lnSpc>
                <a:spcPct val="90000"/>
              </a:lnSpc>
            </a:pPr>
            <a:r>
              <a:rPr lang="en-US" sz="1500" dirty="0"/>
              <a:t>Advisors:</a:t>
            </a:r>
          </a:p>
          <a:p>
            <a:pPr lvl="1">
              <a:lnSpc>
                <a:spcPct val="90000"/>
              </a:lnSpc>
            </a:pPr>
            <a:r>
              <a:rPr lang="en-US" sz="1500" dirty="0"/>
              <a:t>Mr. Gaudet – </a:t>
            </a:r>
            <a:r>
              <a:rPr lang="en-US" sz="1500" dirty="0">
                <a:hlinkClick r:id="rId2"/>
              </a:rPr>
              <a:t>gaudet.blake@westada.org</a:t>
            </a:r>
            <a:endParaRPr lang="en-US" sz="1500" dirty="0"/>
          </a:p>
          <a:p>
            <a:pPr lvl="1">
              <a:lnSpc>
                <a:spcPct val="90000"/>
              </a:lnSpc>
            </a:pPr>
            <a:r>
              <a:rPr lang="en-US" sz="1500" dirty="0"/>
              <a:t>Mr. </a:t>
            </a:r>
            <a:r>
              <a:rPr lang="en-US" sz="1500" dirty="0" err="1"/>
              <a:t>Skaar</a:t>
            </a:r>
            <a:r>
              <a:rPr lang="en-US" sz="1500" dirty="0"/>
              <a:t> – </a:t>
            </a:r>
            <a:r>
              <a:rPr lang="en-US" sz="1500" dirty="0">
                <a:hlinkClick r:id="rId3"/>
              </a:rPr>
              <a:t>skaar.Jonathan@westada.org</a:t>
            </a:r>
            <a:endParaRPr lang="en-US" sz="1500" dirty="0"/>
          </a:p>
          <a:p>
            <a:pPr lvl="1">
              <a:lnSpc>
                <a:spcPct val="90000"/>
              </a:lnSpc>
            </a:pPr>
            <a:endParaRPr lang="en-US" sz="1500" dirty="0"/>
          </a:p>
          <a:p>
            <a:pPr>
              <a:lnSpc>
                <a:spcPct val="90000"/>
              </a:lnSpc>
            </a:pPr>
            <a:endParaRPr lang="en-US" sz="1500" dirty="0"/>
          </a:p>
          <a:p>
            <a:pPr>
              <a:lnSpc>
                <a:spcPct val="90000"/>
              </a:lnSpc>
            </a:pPr>
            <a:endParaRPr lang="en-US" sz="1500" dirty="0"/>
          </a:p>
          <a:p>
            <a:pPr>
              <a:lnSpc>
                <a:spcPct val="90000"/>
              </a:lnSpc>
            </a:pPr>
            <a:endParaRPr lang="en-US" sz="1500" dirty="0"/>
          </a:p>
        </p:txBody>
      </p:sp>
      <p:sp>
        <p:nvSpPr>
          <p:cNvPr id="21" name="Rectangle 20">
            <a:extLst>
              <a:ext uri="{FF2B5EF4-FFF2-40B4-BE49-F238E27FC236}">
                <a16:creationId xmlns:a16="http://schemas.microsoft.com/office/drawing/2014/main" id="{44BBEC7D-2853-4D0C-9239-541F862C1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15771" y="282258"/>
            <a:ext cx="1846073" cy="27808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ACA3A81-3664-42EF-A8EC-40B40A51E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3957" y="4194827"/>
            <a:ext cx="2071742" cy="24112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on a stage&#10;&#10;Description automatically generated">
            <a:extLst>
              <a:ext uri="{FF2B5EF4-FFF2-40B4-BE49-F238E27FC236}">
                <a16:creationId xmlns:a16="http://schemas.microsoft.com/office/drawing/2014/main" id="{A48F55D1-6743-40E1-6030-8F0C60957FC1}"/>
              </a:ext>
            </a:extLst>
          </p:cNvPr>
          <p:cNvPicPr>
            <a:picLocks noChangeAspect="1"/>
          </p:cNvPicPr>
          <p:nvPr/>
        </p:nvPicPr>
        <p:blipFill rotWithShape="1">
          <a:blip r:embed="rId4">
            <a:extLst>
              <a:ext uri="{28A0092B-C50C-407E-A947-70E740481C1C}">
                <a14:useLocalDpi xmlns:a14="http://schemas.microsoft.com/office/drawing/2010/main" val="0"/>
              </a:ext>
            </a:extLst>
          </a:blip>
          <a:srcRect l="4551" r="13374" b="-1"/>
          <a:stretch/>
        </p:blipFill>
        <p:spPr>
          <a:xfrm>
            <a:off x="8245165" y="3209731"/>
            <a:ext cx="3716680" cy="3396343"/>
          </a:xfrm>
          <a:prstGeom prst="rect">
            <a:avLst/>
          </a:prstGeom>
        </p:spPr>
      </p:pic>
      <p:pic>
        <p:nvPicPr>
          <p:cNvPr id="8" name="Picture 7" descr="A group of people on a stage&#10;&#10;Description automatically generated">
            <a:extLst>
              <a:ext uri="{FF2B5EF4-FFF2-40B4-BE49-F238E27FC236}">
                <a16:creationId xmlns:a16="http://schemas.microsoft.com/office/drawing/2014/main" id="{1CB52439-B1F8-7248-CD3F-F740208CF66B}"/>
              </a:ext>
            </a:extLst>
          </p:cNvPr>
          <p:cNvPicPr>
            <a:picLocks noChangeAspect="1"/>
          </p:cNvPicPr>
          <p:nvPr/>
        </p:nvPicPr>
        <p:blipFill rotWithShape="1">
          <a:blip r:embed="rId5">
            <a:extLst>
              <a:ext uri="{28A0092B-C50C-407E-A947-70E740481C1C}">
                <a14:useLocalDpi xmlns:a14="http://schemas.microsoft.com/office/drawing/2010/main" val="0"/>
              </a:ext>
            </a:extLst>
          </a:blip>
          <a:srcRect l="20994" r="-4" b="-3"/>
          <a:stretch/>
        </p:blipFill>
        <p:spPr>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spTree>
    <p:extLst>
      <p:ext uri="{BB962C8B-B14F-4D97-AF65-F5344CB8AC3E}">
        <p14:creationId xmlns:p14="http://schemas.microsoft.com/office/powerpoint/2010/main" val="2023493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B61D-0287-42B4-A4A8-EBE5EE0F0C33}"/>
              </a:ext>
            </a:extLst>
          </p:cNvPr>
          <p:cNvSpPr>
            <a:spLocks noGrp="1"/>
          </p:cNvSpPr>
          <p:nvPr>
            <p:ph type="title"/>
          </p:nvPr>
        </p:nvSpPr>
        <p:spPr>
          <a:xfrm>
            <a:off x="1066800" y="156819"/>
            <a:ext cx="10058400" cy="1371600"/>
          </a:xfrm>
        </p:spPr>
        <p:txBody>
          <a:bodyPr/>
          <a:lstStyle/>
          <a:p>
            <a:r>
              <a:rPr lang="en-US" dirty="0"/>
              <a:t>Event Selections</a:t>
            </a:r>
          </a:p>
        </p:txBody>
      </p:sp>
      <p:pic>
        <p:nvPicPr>
          <p:cNvPr id="1026" name="Picture 2">
            <a:extLst>
              <a:ext uri="{FF2B5EF4-FFF2-40B4-BE49-F238E27FC236}">
                <a16:creationId xmlns:a16="http://schemas.microsoft.com/office/drawing/2014/main" id="{8FAB6A02-297C-4AE6-B757-FD6349DE0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916" y="1119505"/>
            <a:ext cx="5175884" cy="51758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E817E36-4F2D-0F90-14E5-E3692D9A1D61}"/>
              </a:ext>
            </a:extLst>
          </p:cNvPr>
          <p:cNvPicPr>
            <a:picLocks noChangeAspect="1"/>
          </p:cNvPicPr>
          <p:nvPr/>
        </p:nvPicPr>
        <p:blipFill>
          <a:blip r:embed="rId3"/>
          <a:stretch>
            <a:fillRect/>
          </a:stretch>
        </p:blipFill>
        <p:spPr>
          <a:xfrm>
            <a:off x="6462870" y="506457"/>
            <a:ext cx="5177517" cy="5788932"/>
          </a:xfrm>
          <a:prstGeom prst="rect">
            <a:avLst/>
          </a:prstGeom>
        </p:spPr>
      </p:pic>
    </p:spTree>
    <p:extLst>
      <p:ext uri="{BB962C8B-B14F-4D97-AF65-F5344CB8AC3E}">
        <p14:creationId xmlns:p14="http://schemas.microsoft.com/office/powerpoint/2010/main" val="630134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1">
            <a:extLst>
              <a:ext uri="{FF2B5EF4-FFF2-40B4-BE49-F238E27FC236}">
                <a16:creationId xmlns:a16="http://schemas.microsoft.com/office/drawing/2014/main" id="{2C8DCBC9-E0DE-46B3-8FAE-C5C151378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65285"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D9E777A-2749-4CB7-8B5C-DB899D0FF430}"/>
              </a:ext>
            </a:extLst>
          </p:cNvPr>
          <p:cNvSpPr>
            <a:spLocks noGrp="1"/>
          </p:cNvSpPr>
          <p:nvPr>
            <p:ph type="title"/>
          </p:nvPr>
        </p:nvSpPr>
        <p:spPr>
          <a:xfrm>
            <a:off x="868680" y="642594"/>
            <a:ext cx="6281928" cy="808702"/>
          </a:xfrm>
        </p:spPr>
        <p:txBody>
          <a:bodyPr>
            <a:normAutofit/>
          </a:bodyPr>
          <a:lstStyle/>
          <a:p>
            <a:r>
              <a:rPr lang="en-US" dirty="0"/>
              <a:t>Dates for 2023-24</a:t>
            </a:r>
          </a:p>
        </p:txBody>
      </p:sp>
      <p:sp>
        <p:nvSpPr>
          <p:cNvPr id="3" name="Content Placeholder 2">
            <a:extLst>
              <a:ext uri="{FF2B5EF4-FFF2-40B4-BE49-F238E27FC236}">
                <a16:creationId xmlns:a16="http://schemas.microsoft.com/office/drawing/2014/main" id="{641FA0BC-5888-43C3-BFB5-D1F3E9AAA76D}"/>
              </a:ext>
            </a:extLst>
          </p:cNvPr>
          <p:cNvSpPr>
            <a:spLocks noGrp="1"/>
          </p:cNvSpPr>
          <p:nvPr>
            <p:ph idx="1"/>
          </p:nvPr>
        </p:nvSpPr>
        <p:spPr>
          <a:xfrm>
            <a:off x="868680" y="1451296"/>
            <a:ext cx="6281928" cy="4921863"/>
          </a:xfrm>
        </p:spPr>
        <p:txBody>
          <a:bodyPr>
            <a:normAutofit lnSpcReduction="10000"/>
          </a:bodyPr>
          <a:lstStyle/>
          <a:p>
            <a:pPr marL="0" indent="0">
              <a:lnSpc>
                <a:spcPct val="90000"/>
              </a:lnSpc>
              <a:buNone/>
            </a:pPr>
            <a:r>
              <a:rPr lang="en-US" b="1" u="sng" dirty="0"/>
              <a:t>Regional Competition</a:t>
            </a:r>
          </a:p>
          <a:p>
            <a:pPr>
              <a:lnSpc>
                <a:spcPct val="90000"/>
              </a:lnSpc>
            </a:pPr>
            <a:r>
              <a:rPr lang="en-US" dirty="0"/>
              <a:t>Late January – MMACHS</a:t>
            </a:r>
          </a:p>
          <a:p>
            <a:pPr>
              <a:lnSpc>
                <a:spcPct val="90000"/>
              </a:lnSpc>
            </a:pPr>
            <a:r>
              <a:rPr lang="en-US" dirty="0"/>
              <a:t>Chance to practice event, see what where your strengths/weaknesses are</a:t>
            </a:r>
          </a:p>
          <a:p>
            <a:pPr marL="0" indent="0">
              <a:lnSpc>
                <a:spcPct val="90000"/>
              </a:lnSpc>
              <a:buNone/>
            </a:pPr>
            <a:endParaRPr lang="en-US" dirty="0"/>
          </a:p>
          <a:p>
            <a:pPr marL="0" indent="0">
              <a:lnSpc>
                <a:spcPct val="90000"/>
              </a:lnSpc>
              <a:buNone/>
            </a:pPr>
            <a:r>
              <a:rPr lang="en-US" b="1" u="sng" dirty="0"/>
              <a:t>Idaho State Leadership Conference</a:t>
            </a:r>
          </a:p>
          <a:p>
            <a:pPr>
              <a:lnSpc>
                <a:spcPct val="90000"/>
              </a:lnSpc>
            </a:pPr>
            <a:r>
              <a:rPr lang="en-US" dirty="0"/>
              <a:t>March 5</a:t>
            </a:r>
            <a:r>
              <a:rPr lang="en-US" baseline="30000" dirty="0"/>
              <a:t>th</a:t>
            </a:r>
            <a:r>
              <a:rPr lang="en-US" dirty="0"/>
              <a:t> – 7</a:t>
            </a:r>
            <a:r>
              <a:rPr lang="en-US" baseline="30000" dirty="0"/>
              <a:t>th</a:t>
            </a:r>
          </a:p>
          <a:p>
            <a:pPr>
              <a:lnSpc>
                <a:spcPct val="90000"/>
              </a:lnSpc>
            </a:pPr>
            <a:r>
              <a:rPr lang="en-US" dirty="0"/>
              <a:t>$100 (unless you sell 20 bags of potatoes)</a:t>
            </a:r>
          </a:p>
          <a:p>
            <a:pPr>
              <a:lnSpc>
                <a:spcPct val="90000"/>
              </a:lnSpc>
            </a:pPr>
            <a:r>
              <a:rPr lang="en-US" dirty="0"/>
              <a:t>Idaho State University – Pocatello, ID</a:t>
            </a:r>
          </a:p>
          <a:p>
            <a:pPr marL="0" indent="0">
              <a:lnSpc>
                <a:spcPct val="90000"/>
              </a:lnSpc>
              <a:buNone/>
            </a:pPr>
            <a:endParaRPr lang="en-US" dirty="0"/>
          </a:p>
          <a:p>
            <a:pPr marL="0" indent="0">
              <a:lnSpc>
                <a:spcPct val="90000"/>
              </a:lnSpc>
              <a:buNone/>
            </a:pPr>
            <a:r>
              <a:rPr lang="en-US" b="1" u="sng" dirty="0"/>
              <a:t>International Leadership Conference (Optional)</a:t>
            </a:r>
          </a:p>
          <a:p>
            <a:pPr>
              <a:lnSpc>
                <a:spcPct val="90000"/>
              </a:lnSpc>
            </a:pPr>
            <a:r>
              <a:rPr lang="en-US" dirty="0"/>
              <a:t>June 17</a:t>
            </a:r>
            <a:r>
              <a:rPr lang="en-US" baseline="30000" dirty="0"/>
              <a:t>th</a:t>
            </a:r>
            <a:r>
              <a:rPr lang="en-US" dirty="0"/>
              <a:t> – 22</a:t>
            </a:r>
            <a:r>
              <a:rPr lang="en-US" baseline="30000" dirty="0"/>
              <a:t>nd</a:t>
            </a:r>
            <a:r>
              <a:rPr lang="en-US" dirty="0"/>
              <a:t> – Nashville, TN</a:t>
            </a:r>
          </a:p>
          <a:p>
            <a:pPr>
              <a:lnSpc>
                <a:spcPct val="90000"/>
              </a:lnSpc>
            </a:pPr>
            <a:r>
              <a:rPr lang="en-US" dirty="0"/>
              <a:t>Costs range from $850 - $1200 depending on flights, etc. Tons of fundraising opportunities through booster program.</a:t>
            </a:r>
            <a:endParaRPr lang="en-US" baseline="30000" dirty="0"/>
          </a:p>
          <a:p>
            <a:pPr>
              <a:lnSpc>
                <a:spcPct val="90000"/>
              </a:lnSpc>
            </a:pPr>
            <a:endParaRPr lang="en-US" dirty="0"/>
          </a:p>
          <a:p>
            <a:pPr>
              <a:lnSpc>
                <a:spcPct val="90000"/>
              </a:lnSpc>
            </a:pPr>
            <a:endParaRPr lang="en-US" dirty="0"/>
          </a:p>
        </p:txBody>
      </p:sp>
      <p:pic>
        <p:nvPicPr>
          <p:cNvPr id="7" name="Picture 6">
            <a:extLst>
              <a:ext uri="{FF2B5EF4-FFF2-40B4-BE49-F238E27FC236}">
                <a16:creationId xmlns:a16="http://schemas.microsoft.com/office/drawing/2014/main" id="{5EE5F2F8-979C-42C0-B69B-1DC7B42BDEB8}"/>
              </a:ext>
            </a:extLst>
          </p:cNvPr>
          <p:cNvPicPr>
            <a:picLocks noChangeAspect="1"/>
          </p:cNvPicPr>
          <p:nvPr/>
        </p:nvPicPr>
        <p:blipFill rotWithShape="1">
          <a:blip r:embed="rId2">
            <a:extLst>
              <a:ext uri="{28A0092B-C50C-407E-A947-70E740481C1C}">
                <a14:useLocalDpi xmlns:a14="http://schemas.microsoft.com/office/drawing/2010/main" val="0"/>
              </a:ext>
            </a:extLst>
          </a:blip>
          <a:srcRect l="1458" r="3159" b="5"/>
          <a:stretch/>
        </p:blipFill>
        <p:spPr>
          <a:xfrm>
            <a:off x="7903029" y="237745"/>
            <a:ext cx="4058758" cy="3191256"/>
          </a:xfrm>
          <a:prstGeom prst="rect">
            <a:avLst/>
          </a:prstGeom>
        </p:spPr>
      </p:pic>
      <p:pic>
        <p:nvPicPr>
          <p:cNvPr id="5" name="Picture 4">
            <a:extLst>
              <a:ext uri="{FF2B5EF4-FFF2-40B4-BE49-F238E27FC236}">
                <a16:creationId xmlns:a16="http://schemas.microsoft.com/office/drawing/2014/main" id="{AA800A49-D3F3-4BE7-ADAB-E29C554A730F}"/>
              </a:ext>
            </a:extLst>
          </p:cNvPr>
          <p:cNvPicPr>
            <a:picLocks noChangeAspect="1"/>
          </p:cNvPicPr>
          <p:nvPr/>
        </p:nvPicPr>
        <p:blipFill rotWithShape="1">
          <a:blip r:embed="rId3">
            <a:extLst>
              <a:ext uri="{28A0092B-C50C-407E-A947-70E740481C1C}">
                <a14:useLocalDpi xmlns:a14="http://schemas.microsoft.com/office/drawing/2010/main" val="0"/>
              </a:ext>
            </a:extLst>
          </a:blip>
          <a:srcRect l="4612" r="5" b="5"/>
          <a:stretch/>
        </p:blipFill>
        <p:spPr>
          <a:xfrm>
            <a:off x="7903029" y="3429002"/>
            <a:ext cx="4058758" cy="3191254"/>
          </a:xfrm>
          <a:prstGeom prst="rect">
            <a:avLst/>
          </a:prstGeom>
        </p:spPr>
      </p:pic>
    </p:spTree>
    <p:extLst>
      <p:ext uri="{BB962C8B-B14F-4D97-AF65-F5344CB8AC3E}">
        <p14:creationId xmlns:p14="http://schemas.microsoft.com/office/powerpoint/2010/main" val="3656761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560B766-FB7A-45B5-A668-95CA1FE768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465" r="23061"/>
          <a:stretch/>
        </p:blipFill>
        <p:spPr bwMode="auto">
          <a:xfrm>
            <a:off x="190846" y="237744"/>
            <a:ext cx="4040033" cy="6382512"/>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BE7270DF-375F-4ECC-989A-D033E481AE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9465"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A90EBB3-983D-4A8D-8604-672BECC6CA12}"/>
              </a:ext>
            </a:extLst>
          </p:cNvPr>
          <p:cNvSpPr>
            <a:spLocks noGrp="1"/>
          </p:cNvSpPr>
          <p:nvPr>
            <p:ph type="title"/>
          </p:nvPr>
        </p:nvSpPr>
        <p:spPr>
          <a:xfrm>
            <a:off x="5155924" y="655266"/>
            <a:ext cx="6280826" cy="1746504"/>
          </a:xfrm>
        </p:spPr>
        <p:txBody>
          <a:bodyPr>
            <a:normAutofit/>
          </a:bodyPr>
          <a:lstStyle/>
          <a:p>
            <a:r>
              <a:rPr lang="en-US" dirty="0"/>
              <a:t>HOSA Pro Dress</a:t>
            </a:r>
          </a:p>
        </p:txBody>
      </p:sp>
      <p:sp>
        <p:nvSpPr>
          <p:cNvPr id="3" name="Content Placeholder 2">
            <a:extLst>
              <a:ext uri="{FF2B5EF4-FFF2-40B4-BE49-F238E27FC236}">
                <a16:creationId xmlns:a16="http://schemas.microsoft.com/office/drawing/2014/main" id="{9FE78BA2-7C4D-40C5-B1DB-A6B9B24D6F6A}"/>
              </a:ext>
            </a:extLst>
          </p:cNvPr>
          <p:cNvSpPr>
            <a:spLocks noGrp="1"/>
          </p:cNvSpPr>
          <p:nvPr>
            <p:ph idx="1"/>
          </p:nvPr>
        </p:nvSpPr>
        <p:spPr>
          <a:xfrm>
            <a:off x="4650232" y="2283487"/>
            <a:ext cx="6280826" cy="3648456"/>
          </a:xfrm>
        </p:spPr>
        <p:txBody>
          <a:bodyPr>
            <a:normAutofit/>
          </a:bodyPr>
          <a:lstStyle/>
          <a:p>
            <a:pPr marL="0" indent="0">
              <a:buNone/>
            </a:pPr>
            <a:r>
              <a:rPr lang="en-US" b="1" u="sng" dirty="0"/>
              <a:t>Female Attire</a:t>
            </a:r>
          </a:p>
          <a:p>
            <a:r>
              <a:rPr lang="en-US" dirty="0"/>
              <a:t>Navy Blue or Black Blazer</a:t>
            </a:r>
          </a:p>
          <a:p>
            <a:r>
              <a:rPr lang="en-US" dirty="0"/>
              <a:t>Navy Blue or Black Slacks </a:t>
            </a:r>
          </a:p>
          <a:p>
            <a:pPr marL="0" indent="0">
              <a:buNone/>
            </a:pPr>
            <a:r>
              <a:rPr lang="en-US" dirty="0"/>
              <a:t>   or Business Skirt</a:t>
            </a:r>
          </a:p>
          <a:p>
            <a:r>
              <a:rPr lang="en-US" dirty="0"/>
              <a:t>White Blouse</a:t>
            </a:r>
          </a:p>
          <a:p>
            <a:r>
              <a:rPr lang="en-US" dirty="0"/>
              <a:t>Navy Blue or Black Shoes</a:t>
            </a:r>
          </a:p>
        </p:txBody>
      </p:sp>
      <p:sp>
        <p:nvSpPr>
          <p:cNvPr id="4" name="Content Placeholder 2">
            <a:extLst>
              <a:ext uri="{FF2B5EF4-FFF2-40B4-BE49-F238E27FC236}">
                <a16:creationId xmlns:a16="http://schemas.microsoft.com/office/drawing/2014/main" id="{A72547CB-00D7-4D4F-B2CD-C7D1DCA4B3E2}"/>
              </a:ext>
            </a:extLst>
          </p:cNvPr>
          <p:cNvSpPr txBox="1">
            <a:spLocks/>
          </p:cNvSpPr>
          <p:nvPr/>
        </p:nvSpPr>
        <p:spPr>
          <a:xfrm>
            <a:off x="8284293" y="2283487"/>
            <a:ext cx="4333876" cy="393192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US" b="1" u="sng" dirty="0"/>
              <a:t>Male Attire</a:t>
            </a:r>
          </a:p>
          <a:p>
            <a:r>
              <a:rPr lang="en-US" dirty="0"/>
              <a:t>Navy Blue or Black Blazer</a:t>
            </a:r>
          </a:p>
          <a:p>
            <a:r>
              <a:rPr lang="en-US" dirty="0"/>
              <a:t>Navy Blue or Black Slacks</a:t>
            </a:r>
          </a:p>
          <a:p>
            <a:r>
              <a:rPr lang="en-US" dirty="0"/>
              <a:t>White Button Up Shirt</a:t>
            </a:r>
          </a:p>
          <a:p>
            <a:r>
              <a:rPr lang="en-US" dirty="0"/>
              <a:t>Red Tie</a:t>
            </a:r>
          </a:p>
          <a:p>
            <a:r>
              <a:rPr lang="en-US" dirty="0"/>
              <a:t>Navy Blue or Black Shoes</a:t>
            </a:r>
          </a:p>
        </p:txBody>
      </p:sp>
    </p:spTree>
    <p:extLst>
      <p:ext uri="{BB962C8B-B14F-4D97-AF65-F5344CB8AC3E}">
        <p14:creationId xmlns:p14="http://schemas.microsoft.com/office/powerpoint/2010/main" val="3050591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49438-EE4D-418F-8188-FA0A87E001EE}"/>
              </a:ext>
            </a:extLst>
          </p:cNvPr>
          <p:cNvSpPr>
            <a:spLocks noGrp="1"/>
          </p:cNvSpPr>
          <p:nvPr>
            <p:ph type="title"/>
          </p:nvPr>
        </p:nvSpPr>
        <p:spPr/>
        <p:txBody>
          <a:bodyPr>
            <a:normAutofit fontScale="90000"/>
          </a:bodyPr>
          <a:lstStyle/>
          <a:p>
            <a:pPr algn="ctr"/>
            <a:r>
              <a:rPr lang="en-US" dirty="0"/>
              <a:t>How do I know what is expected of my student?</a:t>
            </a:r>
          </a:p>
        </p:txBody>
      </p:sp>
      <p:sp>
        <p:nvSpPr>
          <p:cNvPr id="3" name="Content Placeholder 2">
            <a:extLst>
              <a:ext uri="{FF2B5EF4-FFF2-40B4-BE49-F238E27FC236}">
                <a16:creationId xmlns:a16="http://schemas.microsoft.com/office/drawing/2014/main" id="{82BC7284-E43F-4F3F-A4F9-D1B792DF2901}"/>
              </a:ext>
            </a:extLst>
          </p:cNvPr>
          <p:cNvSpPr>
            <a:spLocks noGrp="1"/>
          </p:cNvSpPr>
          <p:nvPr>
            <p:ph idx="1"/>
          </p:nvPr>
        </p:nvSpPr>
        <p:spPr>
          <a:xfrm>
            <a:off x="1066800" y="2148840"/>
            <a:ext cx="10058400" cy="3931920"/>
          </a:xfrm>
        </p:spPr>
        <p:txBody>
          <a:bodyPr/>
          <a:lstStyle/>
          <a:p>
            <a:r>
              <a:rPr lang="en-US" dirty="0"/>
              <a:t>Read over their guidelines!</a:t>
            </a:r>
          </a:p>
          <a:p>
            <a:r>
              <a:rPr lang="en-US" dirty="0"/>
              <a:t>Link: </a:t>
            </a:r>
            <a:r>
              <a:rPr lang="en-US" dirty="0">
                <a:hlinkClick r:id="rId2"/>
              </a:rPr>
              <a:t>http://www.hosa.org/guidelines</a:t>
            </a:r>
            <a:endParaRPr lang="en-US" dirty="0"/>
          </a:p>
          <a:p>
            <a:r>
              <a:rPr lang="en-US" dirty="0"/>
              <a:t>Click on their event to see details of their competition</a:t>
            </a:r>
          </a:p>
          <a:p>
            <a:endParaRPr lang="en-US" dirty="0"/>
          </a:p>
        </p:txBody>
      </p:sp>
      <p:sp>
        <p:nvSpPr>
          <p:cNvPr id="4" name="Title 1">
            <a:extLst>
              <a:ext uri="{FF2B5EF4-FFF2-40B4-BE49-F238E27FC236}">
                <a16:creationId xmlns:a16="http://schemas.microsoft.com/office/drawing/2014/main" id="{80808004-80FA-4940-AED2-1C2522894153}"/>
              </a:ext>
            </a:extLst>
          </p:cNvPr>
          <p:cNvSpPr txBox="1">
            <a:spLocks/>
          </p:cNvSpPr>
          <p:nvPr/>
        </p:nvSpPr>
        <p:spPr>
          <a:xfrm>
            <a:off x="1066800" y="3429000"/>
            <a:ext cx="10058400" cy="137160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dirty="0"/>
              <a:t>How can I help my student succeed?</a:t>
            </a:r>
          </a:p>
        </p:txBody>
      </p:sp>
      <p:sp>
        <p:nvSpPr>
          <p:cNvPr id="5" name="Content Placeholder 2">
            <a:extLst>
              <a:ext uri="{FF2B5EF4-FFF2-40B4-BE49-F238E27FC236}">
                <a16:creationId xmlns:a16="http://schemas.microsoft.com/office/drawing/2014/main" id="{68157A3B-FBE6-43C9-8A11-DA6B45489DE4}"/>
              </a:ext>
            </a:extLst>
          </p:cNvPr>
          <p:cNvSpPr txBox="1">
            <a:spLocks/>
          </p:cNvSpPr>
          <p:nvPr/>
        </p:nvSpPr>
        <p:spPr>
          <a:xfrm>
            <a:off x="1066800" y="4800600"/>
            <a:ext cx="10058400" cy="393192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dirty="0"/>
              <a:t>Encourage them to study or practice in small doses spread apart (no cramming!)</a:t>
            </a:r>
          </a:p>
          <a:p>
            <a:r>
              <a:rPr lang="en-US" dirty="0"/>
              <a:t>Act as a test audience before their competition</a:t>
            </a:r>
          </a:p>
          <a:p>
            <a:r>
              <a:rPr lang="en-US" dirty="0"/>
              <a:t>Help them find the resources they need to complete (books, portfolios, posters, </a:t>
            </a:r>
            <a:r>
              <a:rPr lang="en-US" dirty="0" err="1"/>
              <a:t>etc</a:t>
            </a:r>
            <a:r>
              <a:rPr lang="en-US" dirty="0"/>
              <a:t>).</a:t>
            </a:r>
          </a:p>
          <a:p>
            <a:r>
              <a:rPr lang="en-US" dirty="0"/>
              <a:t>BECOME A BOOSTER! (more info on this later)</a:t>
            </a:r>
          </a:p>
        </p:txBody>
      </p:sp>
    </p:spTree>
    <p:extLst>
      <p:ext uri="{BB962C8B-B14F-4D97-AF65-F5344CB8AC3E}">
        <p14:creationId xmlns:p14="http://schemas.microsoft.com/office/powerpoint/2010/main" val="1756666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A29A96-795F-5590-D64E-77E44667B04F}"/>
              </a:ext>
            </a:extLst>
          </p:cNvPr>
          <p:cNvSpPr>
            <a:spLocks noGrp="1"/>
          </p:cNvSpPr>
          <p:nvPr>
            <p:ph type="ctrTitle"/>
          </p:nvPr>
        </p:nvSpPr>
        <p:spPr/>
        <p:txBody>
          <a:bodyPr/>
          <a:lstStyle/>
          <a:p>
            <a:r>
              <a:rPr lang="en-US" dirty="0"/>
              <a:t>HOSA Boosters</a:t>
            </a:r>
          </a:p>
        </p:txBody>
      </p:sp>
      <p:sp>
        <p:nvSpPr>
          <p:cNvPr id="5" name="Subtitle 4">
            <a:extLst>
              <a:ext uri="{FF2B5EF4-FFF2-40B4-BE49-F238E27FC236}">
                <a16:creationId xmlns:a16="http://schemas.microsoft.com/office/drawing/2014/main" id="{058AA971-D1BF-B4CC-5D37-CFD6643168C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74987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
          <p:cNvSpPr txBox="1">
            <a:spLocks noGrp="1"/>
          </p:cNvSpPr>
          <p:nvPr>
            <p:ph type="ctrTitle"/>
          </p:nvPr>
        </p:nvSpPr>
        <p:spPr>
          <a:xfrm>
            <a:off x="4673971" y="2622451"/>
            <a:ext cx="7008600" cy="3298800"/>
          </a:xfrm>
          <a:prstGeom prst="rect">
            <a:avLst/>
          </a:prstGeom>
          <a:noFill/>
          <a:ln>
            <a:noFill/>
          </a:ln>
        </p:spPr>
        <p:txBody>
          <a:bodyPr spcFirstLastPara="1" wrap="square" lIns="121875" tIns="60925" rIns="121875" bIns="60925" anchor="b" anchorCtr="0">
            <a:normAutofit/>
          </a:bodyPr>
          <a:lstStyle/>
          <a:p>
            <a:pPr algn="ctr"/>
            <a:r>
              <a:rPr lang="en-US" sz="7200">
                <a:latin typeface="Permanent Marker"/>
                <a:ea typeface="Permanent Marker"/>
                <a:cs typeface="Permanent Marker"/>
                <a:sym typeface="Permanent Marker"/>
              </a:rPr>
              <a:t>MMACHS HOSA Boosters</a:t>
            </a:r>
            <a:endParaRPr sz="7200">
              <a:latin typeface="Permanent Marker"/>
              <a:ea typeface="Permanent Marker"/>
              <a:cs typeface="Permanent Marker"/>
              <a:sym typeface="Permanent Marker"/>
            </a:endParaRPr>
          </a:p>
        </p:txBody>
      </p:sp>
      <p:pic>
        <p:nvPicPr>
          <p:cNvPr id="86" name="Google Shape;86;p1"/>
          <p:cNvPicPr preferRelativeResize="0"/>
          <p:nvPr/>
        </p:nvPicPr>
        <p:blipFill rotWithShape="1">
          <a:blip r:embed="rId3">
            <a:alphaModFix/>
          </a:blip>
          <a:srcRect/>
          <a:stretch/>
        </p:blipFill>
        <p:spPr>
          <a:xfrm>
            <a:off x="5252964" y="395850"/>
            <a:ext cx="5738625" cy="2226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xfrm>
            <a:off x="390913" y="519100"/>
            <a:ext cx="11330100" cy="5859900"/>
          </a:xfrm>
          <a:prstGeom prst="rect">
            <a:avLst/>
          </a:prstGeom>
          <a:noFill/>
          <a:ln>
            <a:noFill/>
          </a:ln>
        </p:spPr>
        <p:txBody>
          <a:bodyPr spcFirstLastPara="1" wrap="square" lIns="121875" tIns="60925" rIns="121875" bIns="60925" anchor="t" anchorCtr="0">
            <a:normAutofit fontScale="90000"/>
          </a:bodyPr>
          <a:lstStyle/>
          <a:p>
            <a:pPr algn="ctr">
              <a:buSzPct val="100000"/>
            </a:pPr>
            <a:endParaRPr>
              <a:latin typeface="Permanent Marker"/>
              <a:ea typeface="Permanent Marker"/>
              <a:cs typeface="Permanent Marker"/>
              <a:sym typeface="Permanent Marker"/>
            </a:endParaRPr>
          </a:p>
          <a:p>
            <a:pPr algn="ctr">
              <a:buSzPct val="72000"/>
            </a:pPr>
            <a:r>
              <a:rPr lang="en-US" sz="6111" u="sng">
                <a:solidFill>
                  <a:schemeClr val="accent3"/>
                </a:solidFill>
                <a:latin typeface="Permanent Marker"/>
                <a:ea typeface="Permanent Marker"/>
                <a:cs typeface="Permanent Marker"/>
                <a:sym typeface="Permanent Marker"/>
              </a:rPr>
              <a:t>MMACHS HOSA BOOSTERS</a:t>
            </a:r>
            <a:endParaRPr sz="6111" u="sng">
              <a:solidFill>
                <a:schemeClr val="accent3"/>
              </a:solidFill>
              <a:latin typeface="Permanent Marker"/>
              <a:ea typeface="Permanent Marker"/>
              <a:cs typeface="Permanent Marker"/>
              <a:sym typeface="Permanent Marker"/>
            </a:endParaRPr>
          </a:p>
          <a:p>
            <a:pPr algn="ctr">
              <a:buSzPct val="100000"/>
            </a:pPr>
            <a:endParaRPr>
              <a:latin typeface="Permanent Marker"/>
              <a:ea typeface="Permanent Marker"/>
              <a:cs typeface="Permanent Marker"/>
              <a:sym typeface="Permanent Marker"/>
            </a:endParaRPr>
          </a:p>
          <a:p>
            <a:pPr algn="ctr">
              <a:buSzPct val="100000"/>
            </a:pPr>
            <a:endParaRPr>
              <a:latin typeface="Permanent Marker"/>
              <a:ea typeface="Permanent Marker"/>
              <a:cs typeface="Permanent Marker"/>
              <a:sym typeface="Permanent Marker"/>
            </a:endParaRPr>
          </a:p>
          <a:p>
            <a:pPr algn="ctr">
              <a:buSzPct val="92957"/>
            </a:pPr>
            <a:r>
              <a:rPr lang="en-US">
                <a:latin typeface="Permanent Marker"/>
                <a:ea typeface="Permanent Marker"/>
                <a:cs typeface="Permanent Marker"/>
                <a:sym typeface="Permanent Marker"/>
              </a:rPr>
              <a:t>We are essentially the </a:t>
            </a:r>
            <a:br>
              <a:rPr lang="en-US">
                <a:latin typeface="Permanent Marker"/>
                <a:ea typeface="Permanent Marker"/>
                <a:cs typeface="Permanent Marker"/>
                <a:sym typeface="Permanent Marker"/>
              </a:rPr>
            </a:br>
            <a:r>
              <a:rPr lang="en-US">
                <a:latin typeface="Permanent Marker"/>
                <a:ea typeface="Permanent Marker"/>
                <a:cs typeface="Permanent Marker"/>
                <a:sym typeface="Permanent Marker"/>
              </a:rPr>
              <a:t>“PTA” of Meridian Medical Arts</a:t>
            </a:r>
            <a:r>
              <a:rPr lang="en-US">
                <a:latin typeface="Kaushan Script"/>
                <a:ea typeface="Kaushan Script"/>
                <a:cs typeface="Kaushan Script"/>
                <a:sym typeface="Kaushan Script"/>
              </a:rPr>
              <a:t>	</a:t>
            </a:r>
            <a:br>
              <a:rPr lang="en-US"/>
            </a:br>
            <a:br>
              <a:rPr lang="en-US" i="1">
                <a:solidFill>
                  <a:srgbClr val="00B050"/>
                </a:solidFill>
              </a:rPr>
            </a:br>
            <a:r>
              <a:rPr lang="en-US" sz="4333" i="1">
                <a:solidFill>
                  <a:srgbClr val="980000"/>
                </a:solidFill>
                <a:latin typeface="Permanent Marker"/>
                <a:ea typeface="Permanent Marker"/>
                <a:cs typeface="Permanent Marker"/>
                <a:sym typeface="Permanent Marker"/>
              </a:rPr>
              <a:t>MMACHS students work hard and set big goals for themselves. We want to encourage and support them in their journey.</a:t>
            </a:r>
            <a:endParaRPr sz="4733" i="1">
              <a:solidFill>
                <a:srgbClr val="00B050"/>
              </a:solidFill>
              <a:latin typeface="Permanent Marker"/>
              <a:ea typeface="Permanent Marker"/>
              <a:cs typeface="Permanent Marker"/>
              <a:sym typeface="Permanent Marke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659</Words>
  <Application>Microsoft Office PowerPoint</Application>
  <PresentationFormat>Widescreen</PresentationFormat>
  <Paragraphs>121</Paragraphs>
  <Slides>17</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Aharoni</vt:lpstr>
      <vt:lpstr>Arial</vt:lpstr>
      <vt:lpstr>Calibri</vt:lpstr>
      <vt:lpstr>Century Gothic</vt:lpstr>
      <vt:lpstr>Garamond</vt:lpstr>
      <vt:lpstr>Kaushan Script</vt:lpstr>
      <vt:lpstr>Permanent Marker</vt:lpstr>
      <vt:lpstr>Ultra</vt:lpstr>
      <vt:lpstr>Savon</vt:lpstr>
      <vt:lpstr>Books 16x9</vt:lpstr>
      <vt:lpstr>MMACHS HOSA</vt:lpstr>
      <vt:lpstr>MMACHS HOSA</vt:lpstr>
      <vt:lpstr>Event Selections</vt:lpstr>
      <vt:lpstr>Dates for 2023-24</vt:lpstr>
      <vt:lpstr>HOSA Pro Dress</vt:lpstr>
      <vt:lpstr>How do I know what is expected of my student?</vt:lpstr>
      <vt:lpstr>HOSA Boosters</vt:lpstr>
      <vt:lpstr>MMACHS HOSA Boosters</vt:lpstr>
      <vt:lpstr> MMACHS HOSA BOOSTERS   We are essentially the  “PTA” of Meridian Medical Arts   MMACHS students work hard and set big goals for themselves. We want to encourage and support them in their journey.</vt:lpstr>
      <vt:lpstr>We meet the 2nd Tuesday of each Month  Our Next Meeting is Next Tuesday September 10, 2024 @ 6:30 MMACHS - Social Center  No commitment – Just come say hi, come to volunteer when needed, or come just to know what is going on.   </vt:lpstr>
      <vt:lpstr>We are additional support  for our MMACHS students and families    Not everything is HOSA, :)</vt:lpstr>
      <vt:lpstr>Fundraising- Where does that money go?</vt:lpstr>
      <vt:lpstr>Meals and Transportation!! </vt:lpstr>
      <vt:lpstr>How can you support MMACHS HOSA?</vt:lpstr>
      <vt:lpstr>Notifications</vt:lpstr>
      <vt:lpstr>Leave a message with the school or Teacher advisors Mr. Gaudet   mmachshosaboard@gmail.com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MMACHS HOSA</dc:title>
  <dc:creator>Gaudet Blake</dc:creator>
  <cp:lastModifiedBy>Blake Gaudet</cp:lastModifiedBy>
  <cp:revision>6</cp:revision>
  <dcterms:created xsi:type="dcterms:W3CDTF">2021-02-03T01:04:09Z</dcterms:created>
  <dcterms:modified xsi:type="dcterms:W3CDTF">2024-09-04T00:53:40Z</dcterms:modified>
</cp:coreProperties>
</file>